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31"/>
  </p:notesMasterIdLst>
  <p:sldIdLst>
    <p:sldId id="273" r:id="rId2"/>
    <p:sldId id="390" r:id="rId3"/>
    <p:sldId id="391" r:id="rId4"/>
    <p:sldId id="395" r:id="rId5"/>
    <p:sldId id="403" r:id="rId6"/>
    <p:sldId id="404" r:id="rId7"/>
    <p:sldId id="405" r:id="rId8"/>
    <p:sldId id="400" r:id="rId9"/>
    <p:sldId id="402" r:id="rId10"/>
    <p:sldId id="401" r:id="rId11"/>
    <p:sldId id="399" r:id="rId12"/>
    <p:sldId id="397" r:id="rId13"/>
    <p:sldId id="398" r:id="rId14"/>
    <p:sldId id="396" r:id="rId15"/>
    <p:sldId id="406" r:id="rId16"/>
    <p:sldId id="407" r:id="rId17"/>
    <p:sldId id="417" r:id="rId18"/>
    <p:sldId id="415" r:id="rId19"/>
    <p:sldId id="416" r:id="rId20"/>
    <p:sldId id="414" r:id="rId21"/>
    <p:sldId id="410" r:id="rId22"/>
    <p:sldId id="413" r:id="rId23"/>
    <p:sldId id="412" r:id="rId24"/>
    <p:sldId id="411" r:id="rId25"/>
    <p:sldId id="408" r:id="rId26"/>
    <p:sldId id="418" r:id="rId27"/>
    <p:sldId id="421" r:id="rId28"/>
    <p:sldId id="422" r:id="rId29"/>
    <p:sldId id="420" r:id="rId30"/>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0126" autoAdjust="0"/>
  </p:normalViewPr>
  <p:slideViewPr>
    <p:cSldViewPr>
      <p:cViewPr varScale="1">
        <p:scale>
          <a:sx n="67" d="100"/>
          <a:sy n="67" d="100"/>
        </p:scale>
        <p:origin x="1476" y="66"/>
      </p:cViewPr>
      <p:guideLst>
        <p:guide orient="horz" pos="2160"/>
        <p:guide pos="2880"/>
      </p:guideLst>
    </p:cSldViewPr>
  </p:slideViewPr>
  <p:outlineViewPr>
    <p:cViewPr>
      <p:scale>
        <a:sx n="33" d="100"/>
        <a:sy n="33" d="100"/>
      </p:scale>
      <p:origin x="0" y="12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309"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80705934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8" name="Shape 2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Clr>
                <a:schemeClr val="dk1"/>
              </a:buClr>
              <a:buSzPct val="100000"/>
              <a:buFont typeface="Arial"/>
              <a:buNone/>
            </a:pPr>
            <a:r>
              <a:rPr lang="en" dirty="0"/>
              <a:t>Như vậy tôi đã trình bày xong những vấn đề của việc sử dụng bảo hiểm hiện tại và đưa ra giải pháp xử lí!</a:t>
            </a:r>
          </a:p>
          <a:p>
            <a:pPr lvl="0" rtl="0">
              <a:lnSpc>
                <a:spcPct val="115000"/>
              </a:lnSpc>
              <a:spcBef>
                <a:spcPts val="0"/>
              </a:spcBef>
              <a:buClr>
                <a:schemeClr val="dk1"/>
              </a:buClr>
              <a:buSzPct val="100000"/>
              <a:buFont typeface="Arial"/>
              <a:buNone/>
            </a:pPr>
            <a:r>
              <a:rPr lang="en" dirty="0"/>
              <a:t>Để tiếp tục tôi xin trình bày về việc quản lý Hợp đồng trong hệ thống! </a:t>
            </a:r>
          </a:p>
          <a:p>
            <a:pPr>
              <a:spcBef>
                <a:spcPts val="0"/>
              </a:spcBef>
              <a:buNone/>
            </a:pPr>
            <a:endParaRPr dirty="0"/>
          </a:p>
        </p:txBody>
      </p:sp>
    </p:spTree>
    <p:extLst>
      <p:ext uri="{BB962C8B-B14F-4D97-AF65-F5344CB8AC3E}">
        <p14:creationId xmlns:p14="http://schemas.microsoft.com/office/powerpoint/2010/main" val="3381790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8" name="Shape 2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Clr>
                <a:schemeClr val="dk1"/>
              </a:buClr>
              <a:buSzPct val="100000"/>
              <a:buFont typeface="Arial"/>
              <a:buNone/>
            </a:pPr>
            <a:r>
              <a:rPr lang="en" dirty="0"/>
              <a:t>Như vậy tôi đã trình bày xong những vấn đề của việc sử dụng bảo hiểm hiện tại và đưa ra giải pháp xử lí!</a:t>
            </a:r>
          </a:p>
          <a:p>
            <a:pPr lvl="0" rtl="0">
              <a:lnSpc>
                <a:spcPct val="115000"/>
              </a:lnSpc>
              <a:spcBef>
                <a:spcPts val="0"/>
              </a:spcBef>
              <a:buClr>
                <a:schemeClr val="dk1"/>
              </a:buClr>
              <a:buSzPct val="100000"/>
              <a:buFont typeface="Arial"/>
              <a:buNone/>
            </a:pPr>
            <a:r>
              <a:rPr lang="en" dirty="0"/>
              <a:t>Để tiếp tục tôi xin trình bày về việc quản lý Hợp đồng trong hệ thống! </a:t>
            </a:r>
          </a:p>
          <a:p>
            <a:pPr>
              <a:spcBef>
                <a:spcPts val="0"/>
              </a:spcBef>
              <a:buNone/>
            </a:pPr>
            <a:endParaRPr dirty="0"/>
          </a:p>
        </p:txBody>
      </p:sp>
    </p:spTree>
    <p:extLst>
      <p:ext uri="{BB962C8B-B14F-4D97-AF65-F5344CB8AC3E}">
        <p14:creationId xmlns:p14="http://schemas.microsoft.com/office/powerpoint/2010/main" val="466078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4" name="Shape 3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lnSpc>
                <a:spcPct val="115000"/>
              </a:lnSpc>
              <a:spcBef>
                <a:spcPts val="0"/>
              </a:spcBef>
              <a:buChar char="-"/>
            </a:pPr>
            <a:r>
              <a:rPr lang="en" dirty="0">
                <a:solidFill>
                  <a:schemeClr val="dk1"/>
                </a:solidFill>
              </a:rPr>
              <a:t>Dựa trên nền tảng của luật pháp Việt Nam hiện tại, chúng tôi quản lý thông tin hợp đồng trên thực thể Contract với các thông tin giống như trong văn bản luật quy định.</a:t>
            </a:r>
          </a:p>
        </p:txBody>
      </p:sp>
    </p:spTree>
    <p:extLst>
      <p:ext uri="{BB962C8B-B14F-4D97-AF65-F5344CB8AC3E}">
        <p14:creationId xmlns:p14="http://schemas.microsoft.com/office/powerpoint/2010/main" val="40613745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4" name="Shape 3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lnSpc>
                <a:spcPct val="115000"/>
              </a:lnSpc>
              <a:spcBef>
                <a:spcPts val="0"/>
              </a:spcBef>
              <a:buChar char="-"/>
            </a:pPr>
            <a:r>
              <a:rPr lang="en" dirty="0">
                <a:solidFill>
                  <a:schemeClr val="dk1"/>
                </a:solidFill>
              </a:rPr>
              <a:t>Dựa trên nền tảng của luật pháp Việt Nam hiện tại, chúng tôi quản lý thông tin hợp đồng trên thực thể Contract với các thông tin giống như trong văn bản luật quy định.</a:t>
            </a:r>
          </a:p>
        </p:txBody>
      </p:sp>
    </p:spTree>
    <p:extLst>
      <p:ext uri="{BB962C8B-B14F-4D97-AF65-F5344CB8AC3E}">
        <p14:creationId xmlns:p14="http://schemas.microsoft.com/office/powerpoint/2010/main" val="2377654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158015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46473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67902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04851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Case </a:t>
            </a:r>
            <a:r>
              <a:rPr lang="en-US" dirty="0" err="1" smtClean="0"/>
              <a:t>có</a:t>
            </a:r>
            <a:r>
              <a:rPr lang="en-US" baseline="0" dirty="0" smtClean="0"/>
              <a:t> </a:t>
            </a:r>
            <a:r>
              <a:rPr lang="en-US" baseline="0" dirty="0" err="1" smtClean="0"/>
              <a:t>bệnh</a:t>
            </a:r>
            <a:endParaRPr lang="en-US" dirty="0"/>
          </a:p>
        </p:txBody>
      </p:sp>
    </p:spTree>
    <p:extLst>
      <p:ext uri="{BB962C8B-B14F-4D97-AF65-F5344CB8AC3E}">
        <p14:creationId xmlns:p14="http://schemas.microsoft.com/office/powerpoint/2010/main" val="23955878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98" name="Shape 2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Clr>
                <a:schemeClr val="dk1"/>
              </a:buClr>
              <a:buSzPct val="100000"/>
              <a:buFont typeface="Arial"/>
              <a:buNone/>
            </a:pPr>
            <a:r>
              <a:rPr lang="en" dirty="0"/>
              <a:t>Như vậy tôi đã trình bày xong những vấn đề của việc sử dụng bảo hiểm hiện tại và đưa ra giải pháp xử lí!</a:t>
            </a:r>
          </a:p>
          <a:p>
            <a:pPr lvl="0" rtl="0">
              <a:lnSpc>
                <a:spcPct val="115000"/>
              </a:lnSpc>
              <a:spcBef>
                <a:spcPts val="0"/>
              </a:spcBef>
              <a:buClr>
                <a:schemeClr val="dk1"/>
              </a:buClr>
              <a:buSzPct val="100000"/>
              <a:buFont typeface="Arial"/>
              <a:buNone/>
            </a:pPr>
            <a:r>
              <a:rPr lang="en" dirty="0"/>
              <a:t>Để tiếp tục tôi xin trình bày về việc quản lý Hợp đồng trong hệ thống! </a:t>
            </a:r>
          </a:p>
          <a:p>
            <a:pPr>
              <a:spcBef>
                <a:spcPts val="0"/>
              </a:spcBef>
              <a:buNone/>
            </a:pPr>
            <a:endParaRPr dirty="0"/>
          </a:p>
        </p:txBody>
      </p:sp>
    </p:spTree>
    <p:extLst>
      <p:ext uri="{BB962C8B-B14F-4D97-AF65-F5344CB8AC3E}">
        <p14:creationId xmlns:p14="http://schemas.microsoft.com/office/powerpoint/2010/main" val="37469363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4"/>
        <p:cNvGrpSpPr/>
        <p:nvPr/>
      </p:nvGrpSpPr>
      <p:grpSpPr>
        <a:xfrm>
          <a:off x="0" y="0"/>
          <a:ext cx="0" cy="0"/>
          <a:chOff x="0" y="0"/>
          <a:chExt cx="0" cy="0"/>
        </a:xfrm>
      </p:grpSpPr>
      <p:sp>
        <p:nvSpPr>
          <p:cNvPr id="15" name="Shape 15"/>
          <p:cNvSpPr/>
          <p:nvPr/>
        </p:nvSpPr>
        <p:spPr>
          <a:xfrm>
            <a:off x="0" y="0"/>
            <a:ext cx="9144000" cy="1532999"/>
          </a:xfrm>
          <a:prstGeom prst="rect">
            <a:avLst/>
          </a:prstGeom>
          <a:solidFill>
            <a:srgbClr val="2388DB"/>
          </a:solidFill>
          <a:ln>
            <a:noFill/>
          </a:ln>
        </p:spPr>
        <p:txBody>
          <a:bodyPr lIns="91425" tIns="45700" rIns="91425" bIns="45700" anchor="ctr" anchorCtr="0">
            <a:noAutofit/>
          </a:bodyPr>
          <a:lstStyle/>
          <a:p>
            <a:pPr>
              <a:spcBef>
                <a:spcPts val="0"/>
              </a:spcBef>
              <a:buNone/>
            </a:pPr>
            <a:endParaRPr/>
          </a:p>
        </p:txBody>
      </p:sp>
      <p:cxnSp>
        <p:nvCxnSpPr>
          <p:cNvPr id="16" name="Shape 16"/>
          <p:cNvCxnSpPr/>
          <p:nvPr/>
        </p:nvCxnSpPr>
        <p:spPr>
          <a:xfrm>
            <a:off x="0" y="1503833"/>
            <a:ext cx="9144000" cy="0"/>
          </a:xfrm>
          <a:prstGeom prst="straightConnector1">
            <a:avLst/>
          </a:prstGeom>
          <a:noFill/>
          <a:ln w="57150" cap="flat" cmpd="sng">
            <a:solidFill>
              <a:srgbClr val="000000">
                <a:alpha val="14901"/>
              </a:srgbClr>
            </a:solidFill>
            <a:prstDash val="solid"/>
            <a:round/>
            <a:headEnd type="none" w="med" len="med"/>
            <a:tailEnd type="none" w="med" len="med"/>
          </a:ln>
        </p:spPr>
      </p:cxnSp>
      <p:sp>
        <p:nvSpPr>
          <p:cNvPr id="17" name="Shape 17"/>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8" name="Shape 18"/>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9" name="Shape 19"/>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p:nvPr/>
        </p:nvSpPr>
        <p:spPr>
          <a:xfrm>
            <a:off x="0" y="0"/>
            <a:ext cx="9144000" cy="1532999"/>
          </a:xfrm>
          <a:prstGeom prst="rect">
            <a:avLst/>
          </a:prstGeom>
          <a:solidFill>
            <a:schemeClr val="dk2"/>
          </a:solidFill>
          <a:ln>
            <a:noFill/>
          </a:ln>
        </p:spPr>
        <p:txBody>
          <a:bodyPr lIns="91425" tIns="45700" rIns="91425" bIns="45700" anchor="ctr" anchorCtr="0">
            <a:noAutofit/>
          </a:bodyPr>
          <a:lstStyle/>
          <a:p>
            <a:pPr>
              <a:spcBef>
                <a:spcPts val="0"/>
              </a:spcBef>
              <a:buNone/>
            </a:pPr>
            <a:endParaRPr/>
          </a:p>
        </p:txBody>
      </p:sp>
      <p:cxnSp>
        <p:nvCxnSpPr>
          <p:cNvPr id="22" name="Shape 22"/>
          <p:cNvCxnSpPr/>
          <p:nvPr/>
        </p:nvCxnSpPr>
        <p:spPr>
          <a:xfrm>
            <a:off x="0" y="1503833"/>
            <a:ext cx="9144000" cy="0"/>
          </a:xfrm>
          <a:prstGeom prst="straightConnector1">
            <a:avLst/>
          </a:prstGeom>
          <a:noFill/>
          <a:ln w="57150" cap="flat" cmpd="sng">
            <a:solidFill>
              <a:srgbClr val="000000">
                <a:alpha val="14901"/>
              </a:srgbClr>
            </a:solidFill>
            <a:prstDash val="solid"/>
            <a:round/>
            <a:headEnd type="none" w="med" len="med"/>
            <a:tailEnd type="none" w="med" len="med"/>
          </a:ln>
        </p:spPr>
      </p:cxnSp>
      <p:sp>
        <p:nvSpPr>
          <p:cNvPr id="23" name="Shape 23"/>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4" name="Shape 24"/>
          <p:cNvSpPr txBox="1">
            <a:spLocks noGrp="1"/>
          </p:cNvSpPr>
          <p:nvPr>
            <p:ph type="body" idx="1"/>
          </p:nvPr>
        </p:nvSpPr>
        <p:spPr>
          <a:xfrm>
            <a:off x="457200" y="1600200"/>
            <a:ext cx="3994500" cy="49677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5" name="Shape 25"/>
          <p:cNvSpPr txBox="1">
            <a:spLocks noGrp="1"/>
          </p:cNvSpPr>
          <p:nvPr>
            <p:ph type="body" idx="2"/>
          </p:nvPr>
        </p:nvSpPr>
        <p:spPr>
          <a:xfrm>
            <a:off x="4692273" y="1600200"/>
            <a:ext cx="3994500" cy="49677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6" name="Shape 26"/>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7"/>
        <p:cNvGrpSpPr/>
        <p:nvPr/>
      </p:nvGrpSpPr>
      <p:grpSpPr>
        <a:xfrm>
          <a:off x="0" y="0"/>
          <a:ext cx="0" cy="0"/>
          <a:chOff x="0" y="0"/>
          <a:chExt cx="0" cy="0"/>
        </a:xfrm>
      </p:grpSpPr>
      <p:sp>
        <p:nvSpPr>
          <p:cNvPr id="28" name="Shape 28"/>
          <p:cNvSpPr/>
          <p:nvPr/>
        </p:nvSpPr>
        <p:spPr>
          <a:xfrm>
            <a:off x="0" y="0"/>
            <a:ext cx="9144000" cy="1532999"/>
          </a:xfrm>
          <a:prstGeom prst="rect">
            <a:avLst/>
          </a:prstGeom>
          <a:solidFill>
            <a:srgbClr val="2388DB"/>
          </a:solidFill>
          <a:ln>
            <a:noFill/>
          </a:ln>
        </p:spPr>
        <p:txBody>
          <a:bodyPr lIns="91425" tIns="45700" rIns="91425" bIns="45700" anchor="ctr" anchorCtr="0">
            <a:noAutofit/>
          </a:bodyPr>
          <a:lstStyle/>
          <a:p>
            <a:pPr>
              <a:spcBef>
                <a:spcPts val="0"/>
              </a:spcBef>
              <a:buNone/>
            </a:pPr>
            <a:endParaRPr/>
          </a:p>
        </p:txBody>
      </p:sp>
      <p:cxnSp>
        <p:nvCxnSpPr>
          <p:cNvPr id="29" name="Shape 29"/>
          <p:cNvCxnSpPr/>
          <p:nvPr/>
        </p:nvCxnSpPr>
        <p:spPr>
          <a:xfrm>
            <a:off x="0" y="1503833"/>
            <a:ext cx="9144000" cy="0"/>
          </a:xfrm>
          <a:prstGeom prst="straightConnector1">
            <a:avLst/>
          </a:prstGeom>
          <a:noFill/>
          <a:ln w="57150" cap="flat" cmpd="sng">
            <a:solidFill>
              <a:srgbClr val="000000">
                <a:alpha val="14901"/>
              </a:srgbClr>
            </a:solidFill>
            <a:prstDash val="solid"/>
            <a:round/>
            <a:headEnd type="none" w="med" len="med"/>
            <a:tailEnd type="none" w="med" len="med"/>
          </a:ln>
        </p:spPr>
      </p:cxnSp>
      <p:sp>
        <p:nvSpPr>
          <p:cNvPr id="30" name="Shape 30"/>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31" name="Shape 31"/>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Caption">
    <p:spTree>
      <p:nvGrpSpPr>
        <p:cNvPr id="1" name="Shape 32"/>
        <p:cNvGrpSpPr/>
        <p:nvPr/>
      </p:nvGrpSpPr>
      <p:grpSpPr>
        <a:xfrm>
          <a:off x="0" y="0"/>
          <a:ext cx="0" cy="0"/>
          <a:chOff x="0" y="0"/>
          <a:chExt cx="0" cy="0"/>
        </a:xfrm>
      </p:grpSpPr>
      <p:sp>
        <p:nvSpPr>
          <p:cNvPr id="33" name="Shape 33"/>
          <p:cNvSpPr txBox="1">
            <a:spLocks noGrp="1"/>
          </p:cNvSpPr>
          <p:nvPr>
            <p:ph type="body" idx="1"/>
          </p:nvPr>
        </p:nvSpPr>
        <p:spPr>
          <a:xfrm>
            <a:off x="457200" y="5875078"/>
            <a:ext cx="8229600" cy="692700"/>
          </a:xfrm>
          <a:prstGeom prst="rect">
            <a:avLst/>
          </a:prstGeom>
        </p:spPr>
        <p:txBody>
          <a:bodyPr lIns="91425" tIns="91425" rIns="91425" bIns="91425" anchor="t" anchorCtr="0"/>
          <a:lstStyle>
            <a:lvl1pPr>
              <a:spcBef>
                <a:spcPts val="0"/>
              </a:spcBef>
              <a:buClr>
                <a:schemeClr val="dk2"/>
              </a:buClr>
              <a:buSzPct val="100000"/>
              <a:buNone/>
              <a:defRPr sz="1800">
                <a:solidFill>
                  <a:schemeClr val="dk2"/>
                </a:solidFill>
              </a:defRPr>
            </a:lvl1pPr>
          </a:lstStyle>
          <a:p>
            <a:endParaRPr/>
          </a:p>
        </p:txBody>
      </p:sp>
      <p:sp>
        <p:nvSpPr>
          <p:cNvPr id="34" name="Shape 34"/>
          <p:cNvSpPr/>
          <p:nvPr/>
        </p:nvSpPr>
        <p:spPr>
          <a:xfrm>
            <a:off x="4274" y="0"/>
            <a:ext cx="9144000" cy="5875200"/>
          </a:xfrm>
          <a:prstGeom prst="rect">
            <a:avLst/>
          </a:prstGeom>
          <a:solidFill>
            <a:srgbClr val="2388DB"/>
          </a:solidFill>
          <a:ln>
            <a:noFill/>
          </a:ln>
        </p:spPr>
        <p:txBody>
          <a:bodyPr lIns="91425" tIns="45700" rIns="91425" bIns="45700" anchor="ctr" anchorCtr="0">
            <a:noAutofit/>
          </a:bodyPr>
          <a:lstStyle/>
          <a:p>
            <a:pPr>
              <a:spcBef>
                <a:spcPts val="0"/>
              </a:spcBef>
              <a:buNone/>
            </a:pPr>
            <a:endParaRPr/>
          </a:p>
        </p:txBody>
      </p:sp>
      <p:cxnSp>
        <p:nvCxnSpPr>
          <p:cNvPr id="35" name="Shape 35"/>
          <p:cNvCxnSpPr/>
          <p:nvPr/>
        </p:nvCxnSpPr>
        <p:spPr>
          <a:xfrm>
            <a:off x="0" y="5845828"/>
            <a:ext cx="9144000" cy="0"/>
          </a:xfrm>
          <a:prstGeom prst="straightConnector1">
            <a:avLst/>
          </a:prstGeom>
          <a:noFill/>
          <a:ln w="57150" cap="flat" cmpd="sng">
            <a:solidFill>
              <a:srgbClr val="000000">
                <a:alpha val="14901"/>
              </a:srgbClr>
            </a:solidFill>
            <a:prstDash val="solid"/>
            <a:round/>
            <a:headEnd type="none" w="med" len="med"/>
            <a:tailEnd type="none" w="med" len="med"/>
          </a:ln>
        </p:spPr>
      </p:cxnSp>
      <p:sp>
        <p:nvSpPr>
          <p:cNvPr id="36" name="Shape 36"/>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bg>
      <p:bgPr>
        <a:solidFill>
          <a:schemeClr val="dk2"/>
        </a:solidFill>
        <a:effectLst/>
      </p:bgPr>
    </p:bg>
    <p:spTree>
      <p:nvGrpSpPr>
        <p:cNvPr id="1" name="Shape 37"/>
        <p:cNvGrpSpPr/>
        <p:nvPr/>
      </p:nvGrpSpPr>
      <p:grpSpPr>
        <a:xfrm>
          <a:off x="0" y="0"/>
          <a:ext cx="0" cy="0"/>
          <a:chOff x="0" y="0"/>
          <a:chExt cx="0" cy="0"/>
        </a:xfrm>
      </p:grpSpPr>
      <p:sp>
        <p:nvSpPr>
          <p:cNvPr id="38" name="Shape 38"/>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spcBef>
                <a:spcPts val="0"/>
              </a:spcBef>
              <a:buClr>
                <a:schemeClr val="lt1"/>
              </a:buClr>
              <a:buSzPct val="100000"/>
              <a:buNone/>
              <a:defRPr sz="3600" b="1">
                <a:solidFill>
                  <a:schemeClr val="lt1"/>
                </a:solidFill>
              </a:defRPr>
            </a:lvl1pPr>
            <a:lvl2pPr>
              <a:spcBef>
                <a:spcPts val="0"/>
              </a:spcBef>
              <a:buClr>
                <a:schemeClr val="lt1"/>
              </a:buClr>
              <a:buSzPct val="100000"/>
              <a:buNone/>
              <a:defRPr sz="3600" b="1">
                <a:solidFill>
                  <a:schemeClr val="lt1"/>
                </a:solidFill>
              </a:defRPr>
            </a:lvl2pPr>
            <a:lvl3pPr>
              <a:spcBef>
                <a:spcPts val="0"/>
              </a:spcBef>
              <a:buClr>
                <a:schemeClr val="lt1"/>
              </a:buClr>
              <a:buSzPct val="100000"/>
              <a:buNone/>
              <a:defRPr sz="3600" b="1">
                <a:solidFill>
                  <a:schemeClr val="lt1"/>
                </a:solidFill>
              </a:defRPr>
            </a:lvl3pPr>
            <a:lvl4pPr>
              <a:spcBef>
                <a:spcPts val="0"/>
              </a:spcBef>
              <a:buClr>
                <a:schemeClr val="lt1"/>
              </a:buClr>
              <a:buSzPct val="100000"/>
              <a:buNone/>
              <a:defRPr sz="3600" b="1">
                <a:solidFill>
                  <a:schemeClr val="lt1"/>
                </a:solidFill>
              </a:defRPr>
            </a:lvl4pPr>
            <a:lvl5pPr>
              <a:spcBef>
                <a:spcPts val="0"/>
              </a:spcBef>
              <a:buClr>
                <a:schemeClr val="lt1"/>
              </a:buClr>
              <a:buSzPct val="100000"/>
              <a:buNone/>
              <a:defRPr sz="3600" b="1">
                <a:solidFill>
                  <a:schemeClr val="lt1"/>
                </a:solidFill>
              </a:defRPr>
            </a:lvl5pPr>
            <a:lvl6pPr>
              <a:spcBef>
                <a:spcPts val="0"/>
              </a:spcBef>
              <a:buClr>
                <a:schemeClr val="lt1"/>
              </a:buClr>
              <a:buSzPct val="100000"/>
              <a:buNone/>
              <a:defRPr sz="3600" b="1">
                <a:solidFill>
                  <a:schemeClr val="lt1"/>
                </a:solidFill>
              </a:defRPr>
            </a:lvl6pPr>
            <a:lvl7pPr>
              <a:spcBef>
                <a:spcPts val="0"/>
              </a:spcBef>
              <a:buClr>
                <a:schemeClr val="lt1"/>
              </a:buClr>
              <a:buSzPct val="100000"/>
              <a:buNone/>
              <a:defRPr sz="3600" b="1">
                <a:solidFill>
                  <a:schemeClr val="lt1"/>
                </a:solidFill>
              </a:defRPr>
            </a:lvl7pPr>
            <a:lvl8pPr>
              <a:spcBef>
                <a:spcPts val="0"/>
              </a:spcBef>
              <a:buClr>
                <a:schemeClr val="lt1"/>
              </a:buClr>
              <a:buSzPct val="100000"/>
              <a:buNone/>
              <a:defRPr sz="3600" b="1">
                <a:solidFill>
                  <a:schemeClr val="lt1"/>
                </a:solidFill>
              </a:defRPr>
            </a:lvl8pPr>
            <a:lvl9pPr>
              <a:spcBef>
                <a:spcPts val="0"/>
              </a:spcBef>
              <a:buClr>
                <a:schemeClr val="lt1"/>
              </a:buClr>
              <a:buSzPct val="100000"/>
              <a:buNone/>
              <a:defRPr sz="3600" b="1">
                <a:solidFill>
                  <a:schemeClr val="lt1"/>
                </a:solidFill>
              </a:defRPr>
            </a:lvl9pPr>
          </a:lstStyle>
          <a:p>
            <a:endParaRPr/>
          </a:p>
        </p:txBody>
      </p:sp>
      <p:sp>
        <p:nvSpPr>
          <p:cNvPr id="6" name="Shape 6"/>
          <p:cNvSpPr txBox="1">
            <a:spLocks noGrp="1"/>
          </p:cNvSpPr>
          <p:nvPr>
            <p:ph type="body" idx="1"/>
          </p:nvPr>
        </p:nvSpPr>
        <p:spPr>
          <a:xfrm>
            <a:off x="457200" y="1600200"/>
            <a:ext cx="8229600" cy="4967700"/>
          </a:xfrm>
          <a:prstGeom prst="rect">
            <a:avLst/>
          </a:prstGeom>
          <a:noFill/>
          <a:ln>
            <a:noFill/>
          </a:ln>
        </p:spPr>
        <p:txBody>
          <a:bodyPr lIns="91425" tIns="91425" rIns="91425" bIns="91425" anchor="t" anchorCtr="0"/>
          <a:lstStyle>
            <a:lvl1pPr>
              <a:spcBef>
                <a:spcPts val="600"/>
              </a:spcBef>
              <a:buClr>
                <a:schemeClr val="dk1"/>
              </a:buClr>
              <a:buSzPct val="100000"/>
              <a:defRPr sz="3000">
                <a:solidFill>
                  <a:schemeClr val="dk1"/>
                </a:solidFill>
              </a:defRPr>
            </a:lvl1pPr>
            <a:lvl2pPr>
              <a:spcBef>
                <a:spcPts val="480"/>
              </a:spcBef>
              <a:buClr>
                <a:schemeClr val="dk1"/>
              </a:buClr>
              <a:buSzPct val="100000"/>
              <a:defRPr sz="2400">
                <a:solidFill>
                  <a:schemeClr val="dk1"/>
                </a:solidFill>
              </a:defRPr>
            </a:lvl2pPr>
            <a:lvl3pPr>
              <a:spcBef>
                <a:spcPts val="480"/>
              </a:spcBef>
              <a:buClr>
                <a:schemeClr val="dk1"/>
              </a:buClr>
              <a:buSzPct val="100000"/>
              <a:defRPr sz="2400">
                <a:solidFill>
                  <a:schemeClr val="dk1"/>
                </a:solidFill>
              </a:defRPr>
            </a:lvl3pPr>
            <a:lvl4pPr>
              <a:spcBef>
                <a:spcPts val="360"/>
              </a:spcBef>
              <a:buClr>
                <a:schemeClr val="dk1"/>
              </a:buClr>
              <a:buSzPct val="100000"/>
              <a:defRPr sz="1800">
                <a:solidFill>
                  <a:schemeClr val="dk1"/>
                </a:solidFill>
              </a:defRPr>
            </a:lvl4pPr>
            <a:lvl5pPr>
              <a:spcBef>
                <a:spcPts val="360"/>
              </a:spcBef>
              <a:buClr>
                <a:schemeClr val="dk1"/>
              </a:buClr>
              <a:buSzPct val="100000"/>
              <a:defRPr sz="1800">
                <a:solidFill>
                  <a:schemeClr val="dk1"/>
                </a:solidFill>
              </a:defRPr>
            </a:lvl5pPr>
            <a:lvl6pPr>
              <a:spcBef>
                <a:spcPts val="360"/>
              </a:spcBef>
              <a:buClr>
                <a:schemeClr val="dk1"/>
              </a:buClr>
              <a:buSzPct val="100000"/>
              <a:defRPr sz="1800">
                <a:solidFill>
                  <a:schemeClr val="dk1"/>
                </a:solidFill>
              </a:defRPr>
            </a:lvl6pPr>
            <a:lvl7pPr>
              <a:spcBef>
                <a:spcPts val="360"/>
              </a:spcBef>
              <a:buClr>
                <a:schemeClr val="dk1"/>
              </a:buClr>
              <a:buSzPct val="100000"/>
              <a:defRPr sz="1800">
                <a:solidFill>
                  <a:schemeClr val="dk1"/>
                </a:solidFill>
              </a:defRPr>
            </a:lvl7pPr>
            <a:lvl8pPr>
              <a:spcBef>
                <a:spcPts val="360"/>
              </a:spcBef>
              <a:buClr>
                <a:schemeClr val="dk1"/>
              </a:buClr>
              <a:buSzPct val="100000"/>
              <a:defRPr sz="1800">
                <a:solidFill>
                  <a:schemeClr val="dk1"/>
                </a:solidFill>
              </a:defRPr>
            </a:lvl8pPr>
            <a:lvl9pPr>
              <a:spcBef>
                <a:spcPts val="360"/>
              </a:spcBef>
              <a:buClr>
                <a:schemeClr val="dk1"/>
              </a:buClr>
              <a:buSzPct val="100000"/>
              <a:defRPr sz="1800">
                <a:solidFill>
                  <a:schemeClr val="dk1"/>
                </a:solidFill>
              </a:defRPr>
            </a:lvl9pPr>
          </a:lstStyle>
          <a:p>
            <a:endParaRPr/>
          </a:p>
        </p:txBody>
      </p:sp>
      <p:sp>
        <p:nvSpPr>
          <p:cNvPr id="7" name="Shape 7"/>
          <p:cNvSpPr txBox="1">
            <a:spLocks noGrp="1"/>
          </p:cNvSpPr>
          <p:nvPr>
            <p:ph type="sldNum" idx="12"/>
          </p:nvPr>
        </p:nvSpPr>
        <p:spPr>
          <a:xfrm>
            <a:off x="8556791" y="6333134"/>
            <a:ext cx="548699" cy="524699"/>
          </a:xfrm>
          <a:prstGeom prst="rect">
            <a:avLst/>
          </a:prstGeom>
          <a:noFill/>
          <a:ln>
            <a:noFill/>
          </a:ln>
        </p:spPr>
        <p:txBody>
          <a:bodyPr lIns="91425" tIns="91425" rIns="91425" bIns="91425" anchor="ctr" anchorCtr="0">
            <a:noAutofit/>
          </a:bodyPr>
          <a:lstStyle/>
          <a:p>
            <a:pPr algn="r">
              <a:spcBef>
                <a:spcPts val="0"/>
              </a:spcBef>
              <a:buNone/>
            </a:pPr>
            <a:fld id="{00000000-1234-1234-1234-123412341234}" type="slidenum">
              <a:rPr lang="en" sz="1300">
                <a:solidFill>
                  <a:schemeClr val="dk2"/>
                </a:solidFill>
              </a:rPr>
              <a:t>‹#›</a:t>
            </a:fld>
            <a:endParaRPr lang="en" sz="1300">
              <a:solidFill>
                <a:schemeClr val="dk2"/>
              </a:solidFil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Shape 300"/>
          <p:cNvSpPr txBox="1"/>
          <p:nvPr/>
        </p:nvSpPr>
        <p:spPr>
          <a:xfrm>
            <a:off x="0" y="2070900"/>
            <a:ext cx="9144000" cy="2716199"/>
          </a:xfrm>
          <a:prstGeom prst="rect">
            <a:avLst/>
          </a:prstGeom>
          <a:noFill/>
          <a:ln>
            <a:noFill/>
          </a:ln>
        </p:spPr>
        <p:txBody>
          <a:bodyPr lIns="91425" tIns="91425" rIns="91425" bIns="91425" anchor="ctr" anchorCtr="0">
            <a:noAutofit/>
          </a:bodyPr>
          <a:lstStyle/>
          <a:p>
            <a:pPr lvl="0" algn="ctr" rtl="0">
              <a:spcBef>
                <a:spcPts val="0"/>
              </a:spcBef>
              <a:buClr>
                <a:schemeClr val="dk1"/>
              </a:buClr>
              <a:buSzPct val="25000"/>
              <a:buFont typeface="Arial"/>
              <a:buNone/>
            </a:pPr>
            <a:r>
              <a:rPr lang="en" sz="4800" b="1" dirty="0" smtClean="0">
                <a:solidFill>
                  <a:srgbClr val="FFFFFF"/>
                </a:solidFill>
              </a:rPr>
              <a:t>Medical Record</a:t>
            </a:r>
            <a:endParaRPr lang="en" sz="4800" b="1" dirty="0">
              <a:solidFill>
                <a:srgbClr val="FFFFFF"/>
              </a:solidFill>
            </a:endParaRPr>
          </a:p>
        </p:txBody>
      </p:sp>
      <p:sp>
        <p:nvSpPr>
          <p:cNvPr id="301" name="Shape 301"/>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1</a:t>
            </a:fld>
            <a:endParaRPr lang="en"/>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10</a:t>
            </a:fld>
            <a:endParaRPr lang="en"/>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5325" y="1600201"/>
            <a:ext cx="8391000" cy="4800600"/>
          </a:xfrm>
          <a:prstGeom prst="rect">
            <a:avLst/>
          </a:prstGeom>
        </p:spPr>
      </p:pic>
    </p:spTree>
    <p:extLst>
      <p:ext uri="{BB962C8B-B14F-4D97-AF65-F5344CB8AC3E}">
        <p14:creationId xmlns:p14="http://schemas.microsoft.com/office/powerpoint/2010/main" val="2709314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11</a:t>
            </a:fld>
            <a:endParaRPr lang="e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24000"/>
            <a:ext cx="9144000" cy="4324657"/>
          </a:xfrm>
          <a:prstGeom prst="rect">
            <a:avLst/>
          </a:prstGeom>
        </p:spPr>
      </p:pic>
    </p:spTree>
    <p:extLst>
      <p:ext uri="{BB962C8B-B14F-4D97-AF65-F5344CB8AC3E}">
        <p14:creationId xmlns:p14="http://schemas.microsoft.com/office/powerpoint/2010/main" val="14971595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12</a:t>
            </a:fld>
            <a:endParaRPr lang="en"/>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24000"/>
            <a:ext cx="9144000" cy="4392430"/>
          </a:xfrm>
          <a:prstGeom prst="rect">
            <a:avLst/>
          </a:prstGeom>
        </p:spPr>
      </p:pic>
    </p:spTree>
    <p:extLst>
      <p:ext uri="{BB962C8B-B14F-4D97-AF65-F5344CB8AC3E}">
        <p14:creationId xmlns:p14="http://schemas.microsoft.com/office/powerpoint/2010/main" val="3264161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13</a:t>
            </a:fld>
            <a:endParaRPr lang="en"/>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24000"/>
            <a:ext cx="9144000" cy="4386457"/>
          </a:xfrm>
          <a:prstGeom prst="rect">
            <a:avLst/>
          </a:prstGeom>
        </p:spPr>
      </p:pic>
    </p:spTree>
    <p:extLst>
      <p:ext uri="{BB962C8B-B14F-4D97-AF65-F5344CB8AC3E}">
        <p14:creationId xmlns:p14="http://schemas.microsoft.com/office/powerpoint/2010/main" val="3579981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Shape 300"/>
          <p:cNvSpPr txBox="1"/>
          <p:nvPr/>
        </p:nvSpPr>
        <p:spPr>
          <a:xfrm>
            <a:off x="-19460" y="2057400"/>
            <a:ext cx="9144000" cy="2716199"/>
          </a:xfrm>
          <a:prstGeom prst="rect">
            <a:avLst/>
          </a:prstGeom>
          <a:noFill/>
          <a:ln>
            <a:noFill/>
          </a:ln>
        </p:spPr>
        <p:txBody>
          <a:bodyPr lIns="91425" tIns="91425" rIns="91425" bIns="91425" anchor="ctr" anchorCtr="0">
            <a:noAutofit/>
          </a:bodyPr>
          <a:lstStyle/>
          <a:p>
            <a:pPr lvl="0" algn="ctr" rtl="0">
              <a:spcBef>
                <a:spcPts val="0"/>
              </a:spcBef>
              <a:buClr>
                <a:schemeClr val="dk1"/>
              </a:buClr>
              <a:buSzPct val="25000"/>
              <a:buFont typeface="Arial"/>
              <a:buNone/>
            </a:pPr>
            <a:r>
              <a:rPr lang="en" sz="4800" b="1" dirty="0" smtClean="0">
                <a:solidFill>
                  <a:srgbClr val="FFFFFF"/>
                </a:solidFill>
              </a:rPr>
              <a:t>Appointment</a:t>
            </a:r>
            <a:endParaRPr lang="en" sz="4800" b="1" dirty="0">
              <a:solidFill>
                <a:srgbClr val="FFFFFF"/>
              </a:solidFill>
            </a:endParaRPr>
          </a:p>
        </p:txBody>
      </p:sp>
      <p:sp>
        <p:nvSpPr>
          <p:cNvPr id="301" name="Shape 301"/>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14</a:t>
            </a:fld>
            <a:endParaRPr lang="en"/>
          </a:p>
        </p:txBody>
      </p:sp>
    </p:spTree>
    <p:extLst>
      <p:ext uri="{BB962C8B-B14F-4D97-AF65-F5344CB8AC3E}">
        <p14:creationId xmlns:p14="http://schemas.microsoft.com/office/powerpoint/2010/main" val="1773349505"/>
      </p:ext>
    </p:extLst>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15</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828800"/>
            <a:ext cx="2209800" cy="2946400"/>
          </a:xfrm>
          <a:prstGeom prst="rect">
            <a:avLst/>
          </a:prstGeom>
        </p:spPr>
      </p:pic>
      <p:grpSp>
        <p:nvGrpSpPr>
          <p:cNvPr id="11" name="Shape 309"/>
          <p:cNvGrpSpPr/>
          <p:nvPr/>
        </p:nvGrpSpPr>
        <p:grpSpPr>
          <a:xfrm>
            <a:off x="4800600" y="2057400"/>
            <a:ext cx="1814399" cy="1383624"/>
            <a:chOff x="4336150" y="2394850"/>
            <a:chExt cx="1814399" cy="1383624"/>
          </a:xfrm>
        </p:grpSpPr>
        <p:sp>
          <p:nvSpPr>
            <p:cNvPr id="12"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 dirty="0" smtClean="0"/>
                <a:t>AppointmentDate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13"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Appointment</a:t>
              </a:r>
              <a:endParaRPr lang="en" b="1" dirty="0"/>
            </a:p>
          </p:txBody>
        </p:sp>
      </p:grpSp>
      <p:sp>
        <p:nvSpPr>
          <p:cNvPr id="14" name="Shape 308"/>
          <p:cNvSpPr/>
          <p:nvPr/>
        </p:nvSpPr>
        <p:spPr>
          <a:xfrm>
            <a:off x="2888550" y="2420399"/>
            <a:ext cx="1461900" cy="489899"/>
          </a:xfrm>
          <a:prstGeom prst="righ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extLst>
      <p:ext uri="{BB962C8B-B14F-4D97-AF65-F5344CB8AC3E}">
        <p14:creationId xmlns:p14="http://schemas.microsoft.com/office/powerpoint/2010/main" val="193229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16</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312" y="1700847"/>
            <a:ext cx="2224088" cy="2965451"/>
          </a:xfrm>
          <a:prstGeom prst="rect">
            <a:avLst/>
          </a:prstGeom>
        </p:spPr>
      </p:pic>
      <p:grpSp>
        <p:nvGrpSpPr>
          <p:cNvPr id="11" name="Shape 309"/>
          <p:cNvGrpSpPr/>
          <p:nvPr/>
        </p:nvGrpSpPr>
        <p:grpSpPr>
          <a:xfrm>
            <a:off x="4953000" y="2133600"/>
            <a:ext cx="1814399" cy="1383624"/>
            <a:chOff x="4336150" y="2394850"/>
            <a:chExt cx="1814399" cy="1383624"/>
          </a:xfrm>
        </p:grpSpPr>
        <p:sp>
          <p:nvSpPr>
            <p:cNvPr id="12"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 dirty="0" smtClean="0"/>
                <a:t>AppointmentDate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13"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Appointment</a:t>
              </a:r>
              <a:endParaRPr lang="en" b="1" dirty="0"/>
            </a:p>
          </p:txBody>
        </p:sp>
      </p:grpSp>
      <p:sp>
        <p:nvSpPr>
          <p:cNvPr id="14" name="Shape 308"/>
          <p:cNvSpPr/>
          <p:nvPr/>
        </p:nvSpPr>
        <p:spPr>
          <a:xfrm>
            <a:off x="2737856" y="2423400"/>
            <a:ext cx="1461900" cy="489899"/>
          </a:xfrm>
          <a:prstGeom prst="righ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nvGrpSpPr>
          <p:cNvPr id="9" name="Shape 309"/>
          <p:cNvGrpSpPr/>
          <p:nvPr/>
        </p:nvGrpSpPr>
        <p:grpSpPr>
          <a:xfrm>
            <a:off x="1828800" y="4949508"/>
            <a:ext cx="1814399" cy="1383624"/>
            <a:chOff x="4336150" y="2394850"/>
            <a:chExt cx="1814399" cy="1383624"/>
          </a:xfrm>
        </p:grpSpPr>
        <p:sp>
          <p:nvSpPr>
            <p:cNvPr id="10"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smtClean="0"/>
                <a:t>H</a:t>
              </a:r>
              <a:r>
                <a:rPr lang="en" dirty="0" smtClean="0"/>
                <a:t>eight</a:t>
              </a:r>
              <a:endParaRPr lang="en" dirty="0"/>
            </a:p>
            <a:p>
              <a:pPr rtl="0">
                <a:spcBef>
                  <a:spcPts val="0"/>
                </a:spcBef>
                <a:buNone/>
              </a:pPr>
              <a:r>
                <a:rPr lang="en-US" dirty="0" smtClean="0"/>
                <a:t>W</a:t>
              </a:r>
              <a:r>
                <a:rPr lang="en" dirty="0" smtClean="0"/>
                <a:t>eight</a:t>
              </a:r>
            </a:p>
            <a:p>
              <a:pPr rtl="0">
                <a:spcBef>
                  <a:spcPts val="0"/>
                </a:spcBef>
                <a:buNone/>
              </a:pPr>
              <a:r>
                <a:rPr lang="en-US" dirty="0" smtClean="0"/>
                <a:t>B</a:t>
              </a:r>
              <a:r>
                <a:rPr lang="en" dirty="0" smtClean="0"/>
                <a:t>loodpressure</a:t>
              </a:r>
            </a:p>
            <a:p>
              <a:pPr rtl="0">
                <a:spcBef>
                  <a:spcPts val="0"/>
                </a:spcBef>
                <a:buNone/>
              </a:pPr>
              <a:r>
                <a:rPr lang="en" dirty="0" smtClean="0"/>
                <a:t>…</a:t>
              </a:r>
              <a:endParaRPr lang="en" dirty="0"/>
            </a:p>
            <a:p>
              <a:pPr lvl="0" rtl="0">
                <a:spcBef>
                  <a:spcPts val="0"/>
                </a:spcBef>
                <a:buNone/>
              </a:pPr>
              <a:endParaRPr lang="en" dirty="0"/>
            </a:p>
          </p:txBody>
        </p:sp>
        <p:sp>
          <p:nvSpPr>
            <p:cNvPr id="15"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PreventionCheck</a:t>
              </a:r>
              <a:endParaRPr lang="en" b="1" dirty="0"/>
            </a:p>
          </p:txBody>
        </p:sp>
      </p:grpSp>
      <p:cxnSp>
        <p:nvCxnSpPr>
          <p:cNvPr id="6" name="Straight Connector 5"/>
          <p:cNvCxnSpPr>
            <a:stCxn id="12" idx="1"/>
            <a:endCxn id="15" idx="0"/>
          </p:cNvCxnSpPr>
          <p:nvPr/>
        </p:nvCxnSpPr>
        <p:spPr>
          <a:xfrm flipH="1">
            <a:off x="2736000" y="2982475"/>
            <a:ext cx="2217000" cy="1967033"/>
          </a:xfrm>
          <a:prstGeom prst="line">
            <a:avLst/>
          </a:prstGeom>
        </p:spPr>
        <p:style>
          <a:lnRef idx="1">
            <a:schemeClr val="accent1"/>
          </a:lnRef>
          <a:fillRef idx="0">
            <a:schemeClr val="accent1"/>
          </a:fillRef>
          <a:effectRef idx="0">
            <a:schemeClr val="accent1"/>
          </a:effectRef>
          <a:fontRef idx="minor">
            <a:schemeClr val="tx1"/>
          </a:fontRef>
        </p:style>
      </p:cxnSp>
      <p:grpSp>
        <p:nvGrpSpPr>
          <p:cNvPr id="16" name="Shape 309"/>
          <p:cNvGrpSpPr/>
          <p:nvPr/>
        </p:nvGrpSpPr>
        <p:grpSpPr>
          <a:xfrm>
            <a:off x="4285595" y="4941253"/>
            <a:ext cx="1814399" cy="1383624"/>
            <a:chOff x="4336150" y="2394850"/>
            <a:chExt cx="1814399" cy="1383624"/>
          </a:xfrm>
        </p:grpSpPr>
        <p:sp>
          <p:nvSpPr>
            <p:cNvPr id="17"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err="1" smtClean="0"/>
                <a:t>VitaminB</a:t>
              </a:r>
              <a:endParaRPr lang="en" dirty="0"/>
            </a:p>
            <a:p>
              <a:pPr rtl="0">
                <a:spcBef>
                  <a:spcPts val="0"/>
                </a:spcBef>
                <a:buNone/>
              </a:pPr>
              <a:r>
                <a:rPr lang="en-US" dirty="0" err="1" smtClean="0"/>
                <a:t>VitaminC</a:t>
              </a:r>
              <a:endParaRPr lang="en" dirty="0" smtClean="0"/>
            </a:p>
            <a:p>
              <a:pPr rtl="0">
                <a:spcBef>
                  <a:spcPts val="0"/>
                </a:spcBef>
                <a:buNone/>
              </a:pPr>
              <a:r>
                <a:rPr lang="en" dirty="0" smtClean="0"/>
                <a:t>…</a:t>
              </a:r>
              <a:endParaRPr lang="en" dirty="0"/>
            </a:p>
            <a:p>
              <a:pPr lvl="0" rtl="0">
                <a:spcBef>
                  <a:spcPts val="0"/>
                </a:spcBef>
                <a:buNone/>
              </a:pPr>
              <a:endParaRPr lang="en" dirty="0"/>
            </a:p>
          </p:txBody>
        </p:sp>
        <p:sp>
          <p:nvSpPr>
            <p:cNvPr id="18"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FoodIngredient</a:t>
              </a:r>
              <a:endParaRPr lang="en" b="1" dirty="0"/>
            </a:p>
          </p:txBody>
        </p:sp>
      </p:grpSp>
      <p:grpSp>
        <p:nvGrpSpPr>
          <p:cNvPr id="19" name="Shape 309"/>
          <p:cNvGrpSpPr/>
          <p:nvPr/>
        </p:nvGrpSpPr>
        <p:grpSpPr>
          <a:xfrm>
            <a:off x="6872401" y="4949508"/>
            <a:ext cx="1814399" cy="1383624"/>
            <a:chOff x="4336150" y="2394850"/>
            <a:chExt cx="1814399" cy="1383624"/>
          </a:xfrm>
        </p:grpSpPr>
        <p:sp>
          <p:nvSpPr>
            <p:cNvPr id="20"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smtClean="0"/>
                <a:t>Advice</a:t>
              </a:r>
              <a:endParaRPr lang="en" dirty="0"/>
            </a:p>
            <a:p>
              <a:pPr lvl="0" rtl="0">
                <a:spcBef>
                  <a:spcPts val="0"/>
                </a:spcBef>
                <a:buNone/>
              </a:pPr>
              <a:r>
                <a:rPr lang="en" dirty="0" smtClean="0"/>
                <a:t>FromDate</a:t>
              </a:r>
            </a:p>
            <a:p>
              <a:pPr lvl="0" rtl="0">
                <a:spcBef>
                  <a:spcPts val="0"/>
                </a:spcBef>
                <a:buNone/>
              </a:pPr>
              <a:r>
                <a:rPr lang="en" dirty="0" smtClean="0"/>
                <a:t>ToDate</a:t>
              </a:r>
              <a:endParaRPr lang="en" dirty="0"/>
            </a:p>
          </p:txBody>
        </p:sp>
        <p:sp>
          <p:nvSpPr>
            <p:cNvPr id="21"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Treatment</a:t>
              </a:r>
              <a:endParaRPr lang="en" b="1" dirty="0"/>
            </a:p>
          </p:txBody>
        </p:sp>
      </p:grpSp>
      <p:cxnSp>
        <p:nvCxnSpPr>
          <p:cNvPr id="23" name="Straight Connector 22"/>
          <p:cNvCxnSpPr>
            <a:stCxn id="12" idx="2"/>
            <a:endCxn id="18" idx="0"/>
          </p:cNvCxnSpPr>
          <p:nvPr/>
        </p:nvCxnSpPr>
        <p:spPr>
          <a:xfrm flipH="1">
            <a:off x="5192795" y="3517224"/>
            <a:ext cx="667405" cy="1424029"/>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2" idx="3"/>
            <a:endCxn id="21" idx="0"/>
          </p:cNvCxnSpPr>
          <p:nvPr/>
        </p:nvCxnSpPr>
        <p:spPr>
          <a:xfrm>
            <a:off x="6767399" y="2982475"/>
            <a:ext cx="1012202" cy="1967033"/>
          </a:xfrm>
          <a:prstGeom prst="line">
            <a:avLst/>
          </a:prstGeom>
        </p:spPr>
        <p:style>
          <a:lnRef idx="1">
            <a:schemeClr val="accent1"/>
          </a:lnRef>
          <a:fillRef idx="0">
            <a:schemeClr val="accent1"/>
          </a:fillRef>
          <a:effectRef idx="0">
            <a:schemeClr val="accent1"/>
          </a:effectRef>
          <a:fontRef idx="minor">
            <a:schemeClr val="tx1"/>
          </a:fontRef>
        </p:style>
      </p:cxnSp>
      <p:sp>
        <p:nvSpPr>
          <p:cNvPr id="26" name="Shape 343"/>
          <p:cNvSpPr txBox="1"/>
          <p:nvPr/>
        </p:nvSpPr>
        <p:spPr>
          <a:xfrm>
            <a:off x="6982436" y="2624673"/>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7" name="Shape 341"/>
          <p:cNvSpPr txBox="1"/>
          <p:nvPr/>
        </p:nvSpPr>
        <p:spPr>
          <a:xfrm>
            <a:off x="7792010" y="4424811"/>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
        <p:nvSpPr>
          <p:cNvPr id="28" name="Shape 343"/>
          <p:cNvSpPr txBox="1"/>
          <p:nvPr/>
        </p:nvSpPr>
        <p:spPr>
          <a:xfrm>
            <a:off x="4318013" y="284431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9" name="Shape 343"/>
          <p:cNvSpPr txBox="1"/>
          <p:nvPr/>
        </p:nvSpPr>
        <p:spPr>
          <a:xfrm>
            <a:off x="5867400" y="35814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30" name="Shape 341"/>
          <p:cNvSpPr txBox="1"/>
          <p:nvPr/>
        </p:nvSpPr>
        <p:spPr>
          <a:xfrm>
            <a:off x="5366100" y="45042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
        <p:nvSpPr>
          <p:cNvPr id="31" name="Shape 341"/>
          <p:cNvSpPr txBox="1"/>
          <p:nvPr/>
        </p:nvSpPr>
        <p:spPr>
          <a:xfrm>
            <a:off x="3080100" y="45042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Tree>
    <p:extLst>
      <p:ext uri="{BB962C8B-B14F-4D97-AF65-F5344CB8AC3E}">
        <p14:creationId xmlns:p14="http://schemas.microsoft.com/office/powerpoint/2010/main" val="25831979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17</a:t>
            </a:fld>
            <a:endParaRPr lang="en"/>
          </a:p>
        </p:txBody>
      </p:sp>
      <p:sp>
        <p:nvSpPr>
          <p:cNvPr id="8" name="Text Placeholder 2"/>
          <p:cNvSpPr>
            <a:spLocks noGrp="1"/>
          </p:cNvSpPr>
          <p:nvPr>
            <p:ph type="body" idx="1"/>
          </p:nvPr>
        </p:nvSpPr>
        <p:spPr>
          <a:xfrm>
            <a:off x="457200" y="1600200"/>
            <a:ext cx="8229600" cy="4967700"/>
          </a:xfrm>
        </p:spPr>
        <p:txBody>
          <a:bodyPr/>
          <a:lstStyle/>
          <a:p>
            <a:endParaRPr lang="en-US" dirty="0"/>
          </a:p>
        </p:txBody>
      </p:sp>
      <p:sp>
        <p:nvSpPr>
          <p:cNvPr id="9" name="Slide Number Placeholder 3"/>
          <p:cNvSpPr txBox="1">
            <a:spLocks/>
          </p:cNvSpPr>
          <p:nvPr/>
        </p:nvSpPr>
        <p:spPr>
          <a:xfrm>
            <a:off x="8556791" y="6333134"/>
            <a:ext cx="548699" cy="524699"/>
          </a:xfrm>
          <a:prstGeom prst="rect">
            <a:avLst/>
          </a:prstGeom>
          <a:noFill/>
          <a:ln>
            <a:noFill/>
          </a:ln>
        </p:spPr>
        <p:txBody>
          <a:bodyPr lIns="91425" tIns="91425" rIns="91425" bIns="91425" anchor="ctr"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a:lstStyle>
          <a:p>
            <a:fld id="{00000000-1234-1234-1234-123412341234}" type="slidenum">
              <a:rPr lang="en" smtClean="0"/>
              <a:pPr/>
              <a:t>17</a:t>
            </a:fld>
            <a:endParaRPr lang="en"/>
          </a:p>
        </p:txBody>
      </p:sp>
      <p:sp>
        <p:nvSpPr>
          <p:cNvPr id="10" name="Rounded Rectangle 9"/>
          <p:cNvSpPr/>
          <p:nvPr/>
        </p:nvSpPr>
        <p:spPr>
          <a:xfrm>
            <a:off x="304800" y="1981200"/>
            <a:ext cx="2209800" cy="7620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Entry</a:t>
            </a:r>
            <a:endParaRPr lang="en-US" dirty="0">
              <a:solidFill>
                <a:schemeClr val="tx1"/>
              </a:solidFill>
            </a:endParaRPr>
          </a:p>
        </p:txBody>
      </p:sp>
      <p:sp>
        <p:nvSpPr>
          <p:cNvPr id="14"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(Lịch hẹn)</a:t>
            </a:r>
            <a:endParaRPr lang="en" sz="1800" b="1" dirty="0"/>
          </a:p>
        </p:txBody>
      </p:sp>
      <p:sp>
        <p:nvSpPr>
          <p:cNvPr id="15"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a:r>
              <a:rPr lang="en" sz="1800" dirty="0"/>
              <a:t>Doctor set up an entry appointment for examming</a:t>
            </a:r>
            <a:endParaRPr lang="en" sz="1800" dirty="0"/>
          </a:p>
        </p:txBody>
      </p:sp>
    </p:spTree>
    <p:extLst>
      <p:ext uri="{BB962C8B-B14F-4D97-AF65-F5344CB8AC3E}">
        <p14:creationId xmlns:p14="http://schemas.microsoft.com/office/powerpoint/2010/main" val="38788985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18</a:t>
            </a:fld>
            <a:endParaRPr lang="en"/>
          </a:p>
        </p:txBody>
      </p:sp>
      <p:sp>
        <p:nvSpPr>
          <p:cNvPr id="8" name="Text Placeholder 2"/>
          <p:cNvSpPr>
            <a:spLocks noGrp="1"/>
          </p:cNvSpPr>
          <p:nvPr>
            <p:ph type="body" idx="1"/>
          </p:nvPr>
        </p:nvSpPr>
        <p:spPr>
          <a:xfrm>
            <a:off x="457200" y="1600200"/>
            <a:ext cx="8229600" cy="4967700"/>
          </a:xfrm>
        </p:spPr>
        <p:txBody>
          <a:bodyPr/>
          <a:lstStyle/>
          <a:p>
            <a:endParaRPr lang="en-US" dirty="0"/>
          </a:p>
        </p:txBody>
      </p:sp>
      <p:sp>
        <p:nvSpPr>
          <p:cNvPr id="9" name="Slide Number Placeholder 3"/>
          <p:cNvSpPr txBox="1">
            <a:spLocks/>
          </p:cNvSpPr>
          <p:nvPr/>
        </p:nvSpPr>
        <p:spPr>
          <a:xfrm>
            <a:off x="8556791" y="6333134"/>
            <a:ext cx="548699" cy="524699"/>
          </a:xfrm>
          <a:prstGeom prst="rect">
            <a:avLst/>
          </a:prstGeom>
          <a:noFill/>
          <a:ln>
            <a:noFill/>
          </a:ln>
        </p:spPr>
        <p:txBody>
          <a:bodyPr lIns="91425" tIns="91425" rIns="91425" bIns="91425" anchor="ctr"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a:lstStyle>
          <a:p>
            <a:fld id="{00000000-1234-1234-1234-123412341234}" type="slidenum">
              <a:rPr lang="en" smtClean="0"/>
              <a:pPr/>
              <a:t>18</a:t>
            </a:fld>
            <a:endParaRPr lang="en"/>
          </a:p>
        </p:txBody>
      </p:sp>
      <p:sp>
        <p:nvSpPr>
          <p:cNvPr id="10" name="Rounded Rectangle 9"/>
          <p:cNvSpPr/>
          <p:nvPr/>
        </p:nvSpPr>
        <p:spPr>
          <a:xfrm>
            <a:off x="304800" y="1981200"/>
            <a:ext cx="2209800" cy="7620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Entry</a:t>
            </a:r>
            <a:endParaRPr lang="en-US" dirty="0">
              <a:solidFill>
                <a:schemeClr val="tx1"/>
              </a:solidFill>
            </a:endParaRPr>
          </a:p>
        </p:txBody>
      </p:sp>
      <p:sp>
        <p:nvSpPr>
          <p:cNvPr id="11" name="Rounded Rectangle 10"/>
          <p:cNvSpPr/>
          <p:nvPr/>
        </p:nvSpPr>
        <p:spPr>
          <a:xfrm>
            <a:off x="304800" y="3124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14"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(Lịch hẹn)</a:t>
            </a:r>
            <a:endParaRPr lang="en" sz="1800" b="1" dirty="0"/>
          </a:p>
        </p:txBody>
      </p:sp>
      <p:sp>
        <p:nvSpPr>
          <p:cNvPr id="15"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a:r>
              <a:rPr lang="en" sz="1800" dirty="0"/>
              <a:t>Doctor set up an entry appointment for examming</a:t>
            </a:r>
            <a:endParaRPr lang="en" sz="1800" dirty="0"/>
          </a:p>
        </p:txBody>
      </p:sp>
      <p:sp>
        <p:nvSpPr>
          <p:cNvPr id="16"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19"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goes to clinic, register service</a:t>
            </a:r>
            <a:endParaRPr lang="en" sz="1800" dirty="0"/>
          </a:p>
        </p:txBody>
      </p:sp>
    </p:spTree>
    <p:extLst>
      <p:ext uri="{BB962C8B-B14F-4D97-AF65-F5344CB8AC3E}">
        <p14:creationId xmlns:p14="http://schemas.microsoft.com/office/powerpoint/2010/main" val="4413319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19</a:t>
            </a:fld>
            <a:endParaRPr lang="en"/>
          </a:p>
        </p:txBody>
      </p:sp>
      <p:sp>
        <p:nvSpPr>
          <p:cNvPr id="8" name="Text Placeholder 2"/>
          <p:cNvSpPr>
            <a:spLocks noGrp="1"/>
          </p:cNvSpPr>
          <p:nvPr>
            <p:ph type="body" idx="1"/>
          </p:nvPr>
        </p:nvSpPr>
        <p:spPr>
          <a:xfrm>
            <a:off x="457200" y="1600200"/>
            <a:ext cx="8229600" cy="4967700"/>
          </a:xfrm>
        </p:spPr>
        <p:txBody>
          <a:bodyPr/>
          <a:lstStyle/>
          <a:p>
            <a:endParaRPr lang="en-US" dirty="0"/>
          </a:p>
        </p:txBody>
      </p:sp>
      <p:sp>
        <p:nvSpPr>
          <p:cNvPr id="9" name="Slide Number Placeholder 3"/>
          <p:cNvSpPr txBox="1">
            <a:spLocks/>
          </p:cNvSpPr>
          <p:nvPr/>
        </p:nvSpPr>
        <p:spPr>
          <a:xfrm>
            <a:off x="8556791" y="6333134"/>
            <a:ext cx="548699" cy="524699"/>
          </a:xfrm>
          <a:prstGeom prst="rect">
            <a:avLst/>
          </a:prstGeom>
          <a:noFill/>
          <a:ln>
            <a:noFill/>
          </a:ln>
        </p:spPr>
        <p:txBody>
          <a:bodyPr lIns="91425" tIns="91425" rIns="91425" bIns="91425" anchor="ctr" anchorCtr="0">
            <a:noAutofit/>
          </a:bodyPr>
          <a:ls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a:lstStyle>
          <a:p>
            <a:fld id="{00000000-1234-1234-1234-123412341234}" type="slidenum">
              <a:rPr lang="en" smtClean="0"/>
              <a:pPr/>
              <a:t>19</a:t>
            </a:fld>
            <a:endParaRPr lang="en"/>
          </a:p>
        </p:txBody>
      </p:sp>
      <p:sp>
        <p:nvSpPr>
          <p:cNvPr id="10" name="Rounded Rectangle 9"/>
          <p:cNvSpPr/>
          <p:nvPr/>
        </p:nvSpPr>
        <p:spPr>
          <a:xfrm>
            <a:off x="304800" y="1981200"/>
            <a:ext cx="2209800" cy="7620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Entry</a:t>
            </a:r>
            <a:endParaRPr lang="en-US" dirty="0">
              <a:solidFill>
                <a:schemeClr val="tx1"/>
              </a:solidFill>
            </a:endParaRPr>
          </a:p>
        </p:txBody>
      </p:sp>
      <p:sp>
        <p:nvSpPr>
          <p:cNvPr id="11" name="Rounded Rectangle 10"/>
          <p:cNvSpPr/>
          <p:nvPr/>
        </p:nvSpPr>
        <p:spPr>
          <a:xfrm>
            <a:off x="304800" y="3124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12" name="Rounded Rectangle 11"/>
          <p:cNvSpPr/>
          <p:nvPr/>
        </p:nvSpPr>
        <p:spPr>
          <a:xfrm>
            <a:off x="304800" y="4252500"/>
            <a:ext cx="2209800" cy="7620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Finished</a:t>
            </a:r>
            <a:endParaRPr lang="en-US" dirty="0">
              <a:solidFill>
                <a:schemeClr val="tx1"/>
              </a:solidFill>
            </a:endParaRPr>
          </a:p>
        </p:txBody>
      </p:sp>
      <p:sp>
        <p:nvSpPr>
          <p:cNvPr id="14"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(Lịch hẹn)</a:t>
            </a:r>
            <a:endParaRPr lang="en" sz="1800" b="1" dirty="0"/>
          </a:p>
        </p:txBody>
      </p:sp>
      <p:sp>
        <p:nvSpPr>
          <p:cNvPr id="15"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a:r>
              <a:rPr lang="en" sz="1800" dirty="0"/>
              <a:t>Doctor set up an entry appointment for examming</a:t>
            </a:r>
            <a:endParaRPr lang="en" sz="1800" dirty="0"/>
          </a:p>
        </p:txBody>
      </p:sp>
      <p:sp>
        <p:nvSpPr>
          <p:cNvPr id="16"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17" name="Shape 440"/>
          <p:cNvSpPr txBox="1"/>
          <p:nvPr/>
        </p:nvSpPr>
        <p:spPr>
          <a:xfrm>
            <a:off x="2667000" y="43434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(Khám xong)</a:t>
            </a:r>
            <a:endParaRPr lang="en" sz="1800" b="1" dirty="0"/>
          </a:p>
        </p:txBody>
      </p:sp>
      <p:sp>
        <p:nvSpPr>
          <p:cNvPr id="19"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goes to clinic, register service</a:t>
            </a:r>
            <a:endParaRPr lang="en" sz="1800" dirty="0"/>
          </a:p>
        </p:txBody>
      </p:sp>
      <p:sp>
        <p:nvSpPr>
          <p:cNvPr id="20" name="Shape 434"/>
          <p:cNvSpPr txBox="1"/>
          <p:nvPr/>
        </p:nvSpPr>
        <p:spPr>
          <a:xfrm>
            <a:off x="4845001" y="43434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Doctor maked prescription done.</a:t>
            </a:r>
            <a:endParaRPr lang="en" sz="1800" dirty="0"/>
          </a:p>
        </p:txBody>
      </p:sp>
    </p:spTree>
    <p:extLst>
      <p:ext uri="{BB962C8B-B14F-4D97-AF65-F5344CB8AC3E}">
        <p14:creationId xmlns:p14="http://schemas.microsoft.com/office/powerpoint/2010/main" val="1207765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lvl="0"/>
            <a:r>
              <a:rPr lang="en" dirty="0" smtClean="0">
                <a:solidFill>
                  <a:srgbClr val="FFFFFF"/>
                </a:solidFill>
              </a:rPr>
              <a:t>Medical Record</a:t>
            </a:r>
            <a:endParaRPr lang="en" dirty="0">
              <a:solidFill>
                <a:srgbClr val="FFFFFF"/>
              </a:solidFill>
            </a:endParaRPr>
          </a:p>
        </p:txBody>
      </p:sp>
      <p:sp>
        <p:nvSpPr>
          <p:cNvPr id="312" name="Shape 312"/>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2</a:t>
            </a:fld>
            <a:endParaRPr lang="en"/>
          </a:p>
        </p:txBody>
      </p:sp>
      <p:sp>
        <p:nvSpPr>
          <p:cNvPr id="4" name="Shape 308"/>
          <p:cNvSpPr/>
          <p:nvPr/>
        </p:nvSpPr>
        <p:spPr>
          <a:xfrm>
            <a:off x="2598864" y="2513652"/>
            <a:ext cx="1461900" cy="489899"/>
          </a:xfrm>
          <a:prstGeom prst="righ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nvGrpSpPr>
          <p:cNvPr id="8" name="Shape 309"/>
          <p:cNvGrpSpPr/>
          <p:nvPr/>
        </p:nvGrpSpPr>
        <p:grpSpPr>
          <a:xfrm>
            <a:off x="4971806" y="2010448"/>
            <a:ext cx="1814399" cy="1383624"/>
            <a:chOff x="4336150" y="2394850"/>
            <a:chExt cx="1814399" cy="1383624"/>
          </a:xfrm>
        </p:grpSpPr>
        <p:sp>
          <p:nvSpPr>
            <p:cNvPr id="9"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 dirty="0" smtClean="0"/>
                <a:t>StartTime</a:t>
              </a:r>
              <a:endParaRPr lang="en" dirty="0"/>
            </a:p>
            <a:p>
              <a:pPr rtl="0">
                <a:spcBef>
                  <a:spcPts val="0"/>
                </a:spcBef>
                <a:buNone/>
              </a:pPr>
              <a:r>
                <a:rPr lang="en" dirty="0" smtClean="0"/>
                <a:t>EndTime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10"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MedicalRecord</a:t>
              </a:r>
              <a:endParaRPr lang="en" b="1" dirty="0"/>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689952"/>
            <a:ext cx="1970399" cy="2627199"/>
          </a:xfrm>
          <a:prstGeom prst="rect">
            <a:avLst/>
          </a:prstGeom>
        </p:spPr>
      </p:pic>
      <p:sp>
        <p:nvSpPr>
          <p:cNvPr id="38" name="Shape 343"/>
          <p:cNvSpPr txBox="1"/>
          <p:nvPr/>
        </p:nvSpPr>
        <p:spPr>
          <a:xfrm>
            <a:off x="6982436" y="2624673"/>
            <a:ext cx="377399" cy="372600"/>
          </a:xfrm>
          <a:prstGeom prst="rect">
            <a:avLst/>
          </a:prstGeom>
          <a:noFill/>
          <a:ln>
            <a:noFill/>
          </a:ln>
        </p:spPr>
        <p:txBody>
          <a:bodyPr lIns="91425" tIns="91425" rIns="91425" bIns="91425" anchor="t" anchorCtr="0">
            <a:noAutofit/>
          </a:bodyPr>
          <a:lstStyle/>
          <a:p>
            <a:pPr lvl="0" rtl="0">
              <a:spcBef>
                <a:spcPts val="0"/>
              </a:spcBef>
              <a:buNone/>
            </a:pPr>
            <a:endParaRPr lang="en" sz="2400" b="1" dirty="0"/>
          </a:p>
        </p:txBody>
      </p:sp>
    </p:spTree>
    <p:extLst>
      <p:ext uri="{BB962C8B-B14F-4D97-AF65-F5344CB8AC3E}">
        <p14:creationId xmlns:p14="http://schemas.microsoft.com/office/powerpoint/2010/main" val="2061139668"/>
      </p:ext>
    </p:extLst>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20</a:t>
            </a:fld>
            <a:endParaRPr lang="e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9143" y="1600200"/>
            <a:ext cx="8485714" cy="4838095"/>
          </a:xfrm>
          <a:prstGeom prst="rect">
            <a:avLst/>
          </a:prstGeom>
        </p:spPr>
      </p:pic>
    </p:spTree>
    <p:extLst>
      <p:ext uri="{BB962C8B-B14F-4D97-AF65-F5344CB8AC3E}">
        <p14:creationId xmlns:p14="http://schemas.microsoft.com/office/powerpoint/2010/main" val="26422982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21</a:t>
            </a:fld>
            <a:endParaRPr lang="e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784909"/>
            <a:ext cx="8066667" cy="4190476"/>
          </a:xfrm>
          <a:prstGeom prst="rect">
            <a:avLst/>
          </a:prstGeom>
        </p:spPr>
      </p:pic>
    </p:spTree>
    <p:extLst>
      <p:ext uri="{BB962C8B-B14F-4D97-AF65-F5344CB8AC3E}">
        <p14:creationId xmlns:p14="http://schemas.microsoft.com/office/powerpoint/2010/main" val="34260516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22</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610" y="1981200"/>
            <a:ext cx="8276190" cy="4057143"/>
          </a:xfrm>
          <a:prstGeom prst="rect">
            <a:avLst/>
          </a:prstGeom>
        </p:spPr>
      </p:pic>
    </p:spTree>
    <p:extLst>
      <p:ext uri="{BB962C8B-B14F-4D97-AF65-F5344CB8AC3E}">
        <p14:creationId xmlns:p14="http://schemas.microsoft.com/office/powerpoint/2010/main" val="29438007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23</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98" y="2133600"/>
            <a:ext cx="9144000" cy="3878991"/>
          </a:xfrm>
          <a:prstGeom prst="rect">
            <a:avLst/>
          </a:prstGeom>
        </p:spPr>
      </p:pic>
    </p:spTree>
    <p:extLst>
      <p:ext uri="{BB962C8B-B14F-4D97-AF65-F5344CB8AC3E}">
        <p14:creationId xmlns:p14="http://schemas.microsoft.com/office/powerpoint/2010/main" val="14181533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24</a:t>
            </a:fld>
            <a:endParaRPr lang="e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75" y="1946997"/>
            <a:ext cx="9144000" cy="3856776"/>
          </a:xfrm>
          <a:prstGeom prst="rect">
            <a:avLst/>
          </a:prstGeom>
        </p:spPr>
      </p:pic>
    </p:spTree>
    <p:extLst>
      <p:ext uri="{BB962C8B-B14F-4D97-AF65-F5344CB8AC3E}">
        <p14:creationId xmlns:p14="http://schemas.microsoft.com/office/powerpoint/2010/main" val="10742191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Appointment</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25</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87458"/>
            <a:ext cx="9144000" cy="4175854"/>
          </a:xfrm>
          <a:prstGeom prst="rect">
            <a:avLst/>
          </a:prstGeom>
        </p:spPr>
      </p:pic>
    </p:spTree>
    <p:extLst>
      <p:ext uri="{BB962C8B-B14F-4D97-AF65-F5344CB8AC3E}">
        <p14:creationId xmlns:p14="http://schemas.microsoft.com/office/powerpoint/2010/main" val="36301998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Shape 300"/>
          <p:cNvSpPr txBox="1"/>
          <p:nvPr/>
        </p:nvSpPr>
        <p:spPr>
          <a:xfrm>
            <a:off x="-19460" y="2057400"/>
            <a:ext cx="9144000" cy="2716199"/>
          </a:xfrm>
          <a:prstGeom prst="rect">
            <a:avLst/>
          </a:prstGeom>
          <a:noFill/>
          <a:ln>
            <a:noFill/>
          </a:ln>
        </p:spPr>
        <p:txBody>
          <a:bodyPr lIns="91425" tIns="91425" rIns="91425" bIns="91425" anchor="ctr" anchorCtr="0">
            <a:noAutofit/>
          </a:bodyPr>
          <a:lstStyle/>
          <a:p>
            <a:pPr lvl="0" algn="ctr" rtl="0">
              <a:spcBef>
                <a:spcPts val="0"/>
              </a:spcBef>
              <a:buClr>
                <a:schemeClr val="dk1"/>
              </a:buClr>
              <a:buSzPct val="25000"/>
              <a:buFont typeface="Arial"/>
              <a:buNone/>
            </a:pPr>
            <a:r>
              <a:rPr lang="en" sz="4800" b="1" dirty="0" smtClean="0">
                <a:solidFill>
                  <a:srgbClr val="FFFFFF"/>
                </a:solidFill>
              </a:rPr>
              <a:t>Regimen</a:t>
            </a:r>
            <a:endParaRPr lang="en" sz="4800" b="1" dirty="0">
              <a:solidFill>
                <a:srgbClr val="FFFFFF"/>
              </a:solidFill>
            </a:endParaRPr>
          </a:p>
        </p:txBody>
      </p:sp>
      <p:sp>
        <p:nvSpPr>
          <p:cNvPr id="301" name="Shape 301"/>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26</a:t>
            </a:fld>
            <a:endParaRPr lang="en"/>
          </a:p>
        </p:txBody>
      </p:sp>
    </p:spTree>
    <p:extLst>
      <p:ext uri="{BB962C8B-B14F-4D97-AF65-F5344CB8AC3E}">
        <p14:creationId xmlns:p14="http://schemas.microsoft.com/office/powerpoint/2010/main" val="1152826660"/>
      </p:ext>
    </p:extLst>
  </p:cSld>
  <p:clrMapOvr>
    <a:masterClrMapping/>
  </p:clrMapOvr>
  <p:transition spd="slow">
    <p:cut/>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Regimen</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27</a:t>
            </a:fld>
            <a:endParaRPr lang="en"/>
          </a:p>
        </p:txBody>
      </p:sp>
      <p:grpSp>
        <p:nvGrpSpPr>
          <p:cNvPr id="7" name="Shape 309"/>
          <p:cNvGrpSpPr/>
          <p:nvPr/>
        </p:nvGrpSpPr>
        <p:grpSpPr>
          <a:xfrm>
            <a:off x="392847" y="1952498"/>
            <a:ext cx="1814399" cy="1383624"/>
            <a:chOff x="4336150" y="2394850"/>
            <a:chExt cx="1814399" cy="1383624"/>
          </a:xfrm>
        </p:grpSpPr>
        <p:sp>
          <p:nvSpPr>
            <p:cNvPr id="8"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9"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Illness</a:t>
              </a:r>
              <a:endParaRPr lang="en" b="1" dirty="0"/>
            </a:p>
          </p:txBody>
        </p:sp>
      </p:grpSp>
      <p:grpSp>
        <p:nvGrpSpPr>
          <p:cNvPr id="10" name="Shape 309"/>
          <p:cNvGrpSpPr/>
          <p:nvPr/>
        </p:nvGrpSpPr>
        <p:grpSpPr>
          <a:xfrm>
            <a:off x="392848" y="4738936"/>
            <a:ext cx="1814399" cy="1383624"/>
            <a:chOff x="4336150" y="2394850"/>
            <a:chExt cx="1814399" cy="1383624"/>
          </a:xfrm>
        </p:grpSpPr>
        <p:sp>
          <p:nvSpPr>
            <p:cNvPr id="11"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endParaRPr lang="en" dirty="0" smtClean="0"/>
            </a:p>
            <a:p>
              <a:pPr rtl="0">
                <a:spcBef>
                  <a:spcPts val="0"/>
                </a:spcBef>
                <a:buNone/>
              </a:pPr>
              <a:endParaRPr lang="en" dirty="0"/>
            </a:p>
            <a:p>
              <a:pPr rtl="0">
                <a:spcBef>
                  <a:spcPts val="0"/>
                </a:spcBef>
                <a:buNone/>
              </a:pPr>
              <a:endParaRPr lang="en" dirty="0"/>
            </a:p>
            <a:p>
              <a:pPr lvl="0" rtl="0">
                <a:spcBef>
                  <a:spcPts val="0"/>
                </a:spcBef>
                <a:buNone/>
              </a:pPr>
              <a:endParaRPr lang="en" dirty="0"/>
            </a:p>
          </p:txBody>
        </p:sp>
        <p:sp>
          <p:nvSpPr>
            <p:cNvPr id="12"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Regimen</a:t>
              </a:r>
              <a:endParaRPr lang="en" b="1" dirty="0"/>
            </a:p>
          </p:txBody>
        </p:sp>
      </p:grpSp>
      <p:cxnSp>
        <p:nvCxnSpPr>
          <p:cNvPr id="25" name="Straight Connector 24"/>
          <p:cNvCxnSpPr>
            <a:stCxn id="8" idx="2"/>
            <a:endCxn id="12" idx="0"/>
          </p:cNvCxnSpPr>
          <p:nvPr/>
        </p:nvCxnSpPr>
        <p:spPr>
          <a:xfrm>
            <a:off x="1300047" y="3336122"/>
            <a:ext cx="1" cy="1402814"/>
          </a:xfrm>
          <a:prstGeom prst="line">
            <a:avLst/>
          </a:prstGeom>
        </p:spPr>
        <p:style>
          <a:lnRef idx="1">
            <a:schemeClr val="accent1"/>
          </a:lnRef>
          <a:fillRef idx="0">
            <a:schemeClr val="accent1"/>
          </a:fillRef>
          <a:effectRef idx="0">
            <a:schemeClr val="accent1"/>
          </a:effectRef>
          <a:fontRef idx="minor">
            <a:schemeClr val="tx1"/>
          </a:fontRef>
        </p:style>
      </p:cxnSp>
      <p:sp>
        <p:nvSpPr>
          <p:cNvPr id="27" name="Shape 343"/>
          <p:cNvSpPr txBox="1"/>
          <p:nvPr/>
        </p:nvSpPr>
        <p:spPr>
          <a:xfrm>
            <a:off x="1451401" y="33612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8" name="Shape 341"/>
          <p:cNvSpPr txBox="1"/>
          <p:nvPr/>
        </p:nvSpPr>
        <p:spPr>
          <a:xfrm>
            <a:off x="1374409" y="4154958"/>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Tree>
    <p:extLst>
      <p:ext uri="{BB962C8B-B14F-4D97-AF65-F5344CB8AC3E}">
        <p14:creationId xmlns:p14="http://schemas.microsoft.com/office/powerpoint/2010/main" val="36093439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Regimen</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28</a:t>
            </a:fld>
            <a:endParaRPr lang="en"/>
          </a:p>
        </p:txBody>
      </p:sp>
      <p:grpSp>
        <p:nvGrpSpPr>
          <p:cNvPr id="7" name="Shape 309"/>
          <p:cNvGrpSpPr/>
          <p:nvPr/>
        </p:nvGrpSpPr>
        <p:grpSpPr>
          <a:xfrm>
            <a:off x="392847" y="1952498"/>
            <a:ext cx="1814399" cy="1383624"/>
            <a:chOff x="4336150" y="2394850"/>
            <a:chExt cx="1814399" cy="1383624"/>
          </a:xfrm>
        </p:grpSpPr>
        <p:sp>
          <p:nvSpPr>
            <p:cNvPr id="8"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9"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Illness</a:t>
              </a:r>
              <a:endParaRPr lang="en" b="1" dirty="0"/>
            </a:p>
          </p:txBody>
        </p:sp>
      </p:grpSp>
      <p:grpSp>
        <p:nvGrpSpPr>
          <p:cNvPr id="10" name="Shape 309"/>
          <p:cNvGrpSpPr/>
          <p:nvPr/>
        </p:nvGrpSpPr>
        <p:grpSpPr>
          <a:xfrm>
            <a:off x="392848" y="4738936"/>
            <a:ext cx="1814399" cy="1383624"/>
            <a:chOff x="4336150" y="2394850"/>
            <a:chExt cx="1814399" cy="1383624"/>
          </a:xfrm>
        </p:grpSpPr>
        <p:sp>
          <p:nvSpPr>
            <p:cNvPr id="11"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endParaRPr lang="en" dirty="0" smtClean="0"/>
            </a:p>
            <a:p>
              <a:pPr rtl="0">
                <a:spcBef>
                  <a:spcPts val="0"/>
                </a:spcBef>
                <a:buNone/>
              </a:pPr>
              <a:endParaRPr lang="en" dirty="0"/>
            </a:p>
            <a:p>
              <a:pPr rtl="0">
                <a:spcBef>
                  <a:spcPts val="0"/>
                </a:spcBef>
                <a:buNone/>
              </a:pPr>
              <a:endParaRPr lang="en" dirty="0"/>
            </a:p>
            <a:p>
              <a:pPr lvl="0" rtl="0">
                <a:spcBef>
                  <a:spcPts val="0"/>
                </a:spcBef>
                <a:buNone/>
              </a:pPr>
              <a:endParaRPr lang="en" dirty="0"/>
            </a:p>
          </p:txBody>
        </p:sp>
        <p:sp>
          <p:nvSpPr>
            <p:cNvPr id="12"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Regimen</a:t>
              </a:r>
              <a:endParaRPr lang="en" b="1" dirty="0"/>
            </a:p>
          </p:txBody>
        </p:sp>
      </p:grpSp>
      <p:grpSp>
        <p:nvGrpSpPr>
          <p:cNvPr id="22" name="Shape 309"/>
          <p:cNvGrpSpPr/>
          <p:nvPr/>
        </p:nvGrpSpPr>
        <p:grpSpPr>
          <a:xfrm>
            <a:off x="3086099" y="3336122"/>
            <a:ext cx="1814399" cy="1383624"/>
            <a:chOff x="4336150" y="2394850"/>
            <a:chExt cx="1814399" cy="1383624"/>
          </a:xfrm>
        </p:grpSpPr>
        <p:sp>
          <p:nvSpPr>
            <p:cNvPr id="23"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 dirty="0" smtClean="0"/>
                <a:t>NumberOfDay</a:t>
              </a:r>
            </a:p>
            <a:p>
              <a:pPr rtl="0">
                <a:spcBef>
                  <a:spcPts val="0"/>
                </a:spcBef>
                <a:buNone/>
              </a:pPr>
              <a:r>
                <a:rPr lang="en" dirty="0" smtClean="0"/>
                <a:t>PhaseOrder</a:t>
              </a:r>
              <a:endParaRPr lang="en" dirty="0"/>
            </a:p>
            <a:p>
              <a:pPr lvl="0" rtl="0">
                <a:spcBef>
                  <a:spcPts val="0"/>
                </a:spcBef>
                <a:buNone/>
              </a:pPr>
              <a:endParaRPr lang="en" dirty="0"/>
            </a:p>
          </p:txBody>
        </p:sp>
        <p:sp>
          <p:nvSpPr>
            <p:cNvPr id="24"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Phase</a:t>
              </a:r>
              <a:endParaRPr lang="en" b="1" dirty="0"/>
            </a:p>
          </p:txBody>
        </p:sp>
      </p:grpSp>
      <p:cxnSp>
        <p:nvCxnSpPr>
          <p:cNvPr id="25" name="Straight Connector 24"/>
          <p:cNvCxnSpPr>
            <a:stCxn id="8" idx="2"/>
            <a:endCxn id="12" idx="0"/>
          </p:cNvCxnSpPr>
          <p:nvPr/>
        </p:nvCxnSpPr>
        <p:spPr>
          <a:xfrm>
            <a:off x="1300047" y="3336122"/>
            <a:ext cx="1" cy="1402814"/>
          </a:xfrm>
          <a:prstGeom prst="line">
            <a:avLst/>
          </a:prstGeom>
        </p:spPr>
        <p:style>
          <a:lnRef idx="1">
            <a:schemeClr val="accent1"/>
          </a:lnRef>
          <a:fillRef idx="0">
            <a:schemeClr val="accent1"/>
          </a:fillRef>
          <a:effectRef idx="0">
            <a:schemeClr val="accent1"/>
          </a:effectRef>
          <a:fontRef idx="minor">
            <a:schemeClr val="tx1"/>
          </a:fontRef>
        </p:style>
      </p:cxnSp>
      <p:sp>
        <p:nvSpPr>
          <p:cNvPr id="27" name="Shape 343"/>
          <p:cNvSpPr txBox="1"/>
          <p:nvPr/>
        </p:nvSpPr>
        <p:spPr>
          <a:xfrm>
            <a:off x="1451401" y="33612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8" name="Shape 341"/>
          <p:cNvSpPr txBox="1"/>
          <p:nvPr/>
        </p:nvSpPr>
        <p:spPr>
          <a:xfrm>
            <a:off x="1374409" y="4154958"/>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cxnSp>
        <p:nvCxnSpPr>
          <p:cNvPr id="30" name="Elbow Connector 29"/>
          <p:cNvCxnSpPr>
            <a:stCxn id="11" idx="3"/>
            <a:endCxn id="23" idx="1"/>
          </p:cNvCxnSpPr>
          <p:nvPr/>
        </p:nvCxnSpPr>
        <p:spPr>
          <a:xfrm flipV="1">
            <a:off x="2207247" y="4184997"/>
            <a:ext cx="878852" cy="1402814"/>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32" name="Shape 341"/>
          <p:cNvSpPr txBox="1"/>
          <p:nvPr/>
        </p:nvSpPr>
        <p:spPr>
          <a:xfrm>
            <a:off x="2318100" y="37338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r>
              <a:rPr lang="en" sz="2400" b="1" dirty="0" smtClean="0"/>
              <a:t>..</a:t>
            </a:r>
            <a:r>
              <a:rPr lang="en" sz="2400" b="1" dirty="0"/>
              <a:t>*</a:t>
            </a:r>
            <a:endParaRPr lang="en" sz="2400" b="1" dirty="0"/>
          </a:p>
        </p:txBody>
      </p:sp>
    </p:spTree>
    <p:extLst>
      <p:ext uri="{BB962C8B-B14F-4D97-AF65-F5344CB8AC3E}">
        <p14:creationId xmlns:p14="http://schemas.microsoft.com/office/powerpoint/2010/main" val="858673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solidFill>
                  <a:srgbClr val="FFFFFF"/>
                </a:solidFill>
              </a:rPr>
              <a:t>Regimen</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29</a:t>
            </a:fld>
            <a:endParaRPr lang="en"/>
          </a:p>
        </p:txBody>
      </p:sp>
      <p:grpSp>
        <p:nvGrpSpPr>
          <p:cNvPr id="7" name="Shape 309"/>
          <p:cNvGrpSpPr/>
          <p:nvPr/>
        </p:nvGrpSpPr>
        <p:grpSpPr>
          <a:xfrm>
            <a:off x="392847" y="1952498"/>
            <a:ext cx="1814399" cy="1383624"/>
            <a:chOff x="4336150" y="2394850"/>
            <a:chExt cx="1814399" cy="1383624"/>
          </a:xfrm>
        </p:grpSpPr>
        <p:sp>
          <p:nvSpPr>
            <p:cNvPr id="8"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9"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Illness</a:t>
              </a:r>
              <a:endParaRPr lang="en" b="1" dirty="0"/>
            </a:p>
          </p:txBody>
        </p:sp>
      </p:grpSp>
      <p:grpSp>
        <p:nvGrpSpPr>
          <p:cNvPr id="10" name="Shape 309"/>
          <p:cNvGrpSpPr/>
          <p:nvPr/>
        </p:nvGrpSpPr>
        <p:grpSpPr>
          <a:xfrm>
            <a:off x="392848" y="4738936"/>
            <a:ext cx="1814399" cy="1383624"/>
            <a:chOff x="4336150" y="2394850"/>
            <a:chExt cx="1814399" cy="1383624"/>
          </a:xfrm>
        </p:grpSpPr>
        <p:sp>
          <p:nvSpPr>
            <p:cNvPr id="11"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endParaRPr lang="en" dirty="0" smtClean="0"/>
            </a:p>
            <a:p>
              <a:pPr rtl="0">
                <a:spcBef>
                  <a:spcPts val="0"/>
                </a:spcBef>
                <a:buNone/>
              </a:pPr>
              <a:endParaRPr lang="en" dirty="0"/>
            </a:p>
            <a:p>
              <a:pPr rtl="0">
                <a:spcBef>
                  <a:spcPts val="0"/>
                </a:spcBef>
                <a:buNone/>
              </a:pPr>
              <a:endParaRPr lang="en" dirty="0"/>
            </a:p>
            <a:p>
              <a:pPr lvl="0" rtl="0">
                <a:spcBef>
                  <a:spcPts val="0"/>
                </a:spcBef>
                <a:buNone/>
              </a:pPr>
              <a:endParaRPr lang="en" dirty="0"/>
            </a:p>
          </p:txBody>
        </p:sp>
        <p:sp>
          <p:nvSpPr>
            <p:cNvPr id="12"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Regimen</a:t>
              </a:r>
              <a:endParaRPr lang="en" b="1" dirty="0"/>
            </a:p>
          </p:txBody>
        </p:sp>
      </p:grpSp>
      <p:grpSp>
        <p:nvGrpSpPr>
          <p:cNvPr id="13" name="Shape 309"/>
          <p:cNvGrpSpPr/>
          <p:nvPr/>
        </p:nvGrpSpPr>
        <p:grpSpPr>
          <a:xfrm>
            <a:off x="6742392" y="3340624"/>
            <a:ext cx="1814399" cy="1383624"/>
            <a:chOff x="4336150" y="2394850"/>
            <a:chExt cx="1814399" cy="1383624"/>
          </a:xfrm>
        </p:grpSpPr>
        <p:sp>
          <p:nvSpPr>
            <p:cNvPr id="14"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smtClean="0"/>
                <a:t>Unit</a:t>
              </a:r>
              <a:endParaRPr lang="en" dirty="0"/>
            </a:p>
            <a:p>
              <a:pPr rtl="0">
                <a:spcBef>
                  <a:spcPts val="0"/>
                </a:spcBef>
                <a:buNone/>
              </a:pPr>
              <a:endParaRPr lang="en" dirty="0"/>
            </a:p>
            <a:p>
              <a:pPr lvl="0" rtl="0">
                <a:spcBef>
                  <a:spcPts val="0"/>
                </a:spcBef>
                <a:buNone/>
              </a:pPr>
              <a:endParaRPr lang="en" dirty="0"/>
            </a:p>
          </p:txBody>
        </p:sp>
        <p:sp>
          <p:nvSpPr>
            <p:cNvPr id="15"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Medicine</a:t>
              </a:r>
              <a:endParaRPr lang="en" b="1" dirty="0"/>
            </a:p>
          </p:txBody>
        </p:sp>
      </p:grpSp>
      <p:grpSp>
        <p:nvGrpSpPr>
          <p:cNvPr id="16" name="Shape 309"/>
          <p:cNvGrpSpPr/>
          <p:nvPr/>
        </p:nvGrpSpPr>
        <p:grpSpPr>
          <a:xfrm>
            <a:off x="6756679" y="1787911"/>
            <a:ext cx="1814399" cy="1383624"/>
            <a:chOff x="4336150" y="2394850"/>
            <a:chExt cx="1814399" cy="1383624"/>
          </a:xfrm>
        </p:grpSpPr>
        <p:sp>
          <p:nvSpPr>
            <p:cNvPr id="17"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18"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Food</a:t>
              </a:r>
              <a:endParaRPr lang="en" b="1" dirty="0"/>
            </a:p>
          </p:txBody>
        </p:sp>
      </p:grpSp>
      <p:grpSp>
        <p:nvGrpSpPr>
          <p:cNvPr id="19" name="Shape 309"/>
          <p:cNvGrpSpPr/>
          <p:nvPr/>
        </p:nvGrpSpPr>
        <p:grpSpPr>
          <a:xfrm>
            <a:off x="6761441" y="5053061"/>
            <a:ext cx="1814399" cy="1383624"/>
            <a:chOff x="4336150" y="2394850"/>
            <a:chExt cx="1814399" cy="1383624"/>
          </a:xfrm>
        </p:grpSpPr>
        <p:sp>
          <p:nvSpPr>
            <p:cNvPr id="20"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smtClean="0"/>
                <a:t>N</a:t>
              </a:r>
              <a:r>
                <a:rPr lang="en" dirty="0" smtClean="0"/>
                <a:t>ame</a:t>
              </a:r>
              <a:endParaRPr lang="en" dirty="0"/>
            </a:p>
            <a:p>
              <a:pPr rtl="0">
                <a:spcBef>
                  <a:spcPts val="0"/>
                </a:spcBef>
                <a:buNone/>
              </a:pPr>
              <a:endParaRPr lang="en" dirty="0"/>
            </a:p>
            <a:p>
              <a:pPr lvl="0" rtl="0">
                <a:spcBef>
                  <a:spcPts val="0"/>
                </a:spcBef>
                <a:buNone/>
              </a:pPr>
              <a:endParaRPr lang="en" dirty="0"/>
            </a:p>
          </p:txBody>
        </p:sp>
        <p:sp>
          <p:nvSpPr>
            <p:cNvPr id="21"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Practice</a:t>
              </a:r>
              <a:endParaRPr lang="en" b="1" dirty="0"/>
            </a:p>
          </p:txBody>
        </p:sp>
      </p:grpSp>
      <p:grpSp>
        <p:nvGrpSpPr>
          <p:cNvPr id="22" name="Shape 309"/>
          <p:cNvGrpSpPr/>
          <p:nvPr/>
        </p:nvGrpSpPr>
        <p:grpSpPr>
          <a:xfrm>
            <a:off x="3086099" y="3336122"/>
            <a:ext cx="1814399" cy="1383624"/>
            <a:chOff x="4336150" y="2394850"/>
            <a:chExt cx="1814399" cy="1383624"/>
          </a:xfrm>
        </p:grpSpPr>
        <p:sp>
          <p:nvSpPr>
            <p:cNvPr id="23"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 dirty="0" smtClean="0"/>
                <a:t>NumberOfDay</a:t>
              </a:r>
            </a:p>
            <a:p>
              <a:pPr rtl="0">
                <a:spcBef>
                  <a:spcPts val="0"/>
                </a:spcBef>
                <a:buNone/>
              </a:pPr>
              <a:r>
                <a:rPr lang="en" dirty="0" smtClean="0"/>
                <a:t>PhaseOrder</a:t>
              </a:r>
              <a:endParaRPr lang="en" dirty="0"/>
            </a:p>
            <a:p>
              <a:pPr lvl="0" rtl="0">
                <a:spcBef>
                  <a:spcPts val="0"/>
                </a:spcBef>
                <a:buNone/>
              </a:pPr>
              <a:endParaRPr lang="en" dirty="0"/>
            </a:p>
          </p:txBody>
        </p:sp>
        <p:sp>
          <p:nvSpPr>
            <p:cNvPr id="24"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Phase</a:t>
              </a:r>
              <a:endParaRPr lang="en" b="1" dirty="0"/>
            </a:p>
          </p:txBody>
        </p:sp>
      </p:grpSp>
      <p:cxnSp>
        <p:nvCxnSpPr>
          <p:cNvPr id="25" name="Straight Connector 24"/>
          <p:cNvCxnSpPr>
            <a:stCxn id="8" idx="2"/>
            <a:endCxn id="12" idx="0"/>
          </p:cNvCxnSpPr>
          <p:nvPr/>
        </p:nvCxnSpPr>
        <p:spPr>
          <a:xfrm>
            <a:off x="1300047" y="3336122"/>
            <a:ext cx="1" cy="1402814"/>
          </a:xfrm>
          <a:prstGeom prst="line">
            <a:avLst/>
          </a:prstGeom>
        </p:spPr>
        <p:style>
          <a:lnRef idx="1">
            <a:schemeClr val="accent1"/>
          </a:lnRef>
          <a:fillRef idx="0">
            <a:schemeClr val="accent1"/>
          </a:fillRef>
          <a:effectRef idx="0">
            <a:schemeClr val="accent1"/>
          </a:effectRef>
          <a:fontRef idx="minor">
            <a:schemeClr val="tx1"/>
          </a:fontRef>
        </p:style>
      </p:cxnSp>
      <p:sp>
        <p:nvSpPr>
          <p:cNvPr id="27" name="Shape 343"/>
          <p:cNvSpPr txBox="1"/>
          <p:nvPr/>
        </p:nvSpPr>
        <p:spPr>
          <a:xfrm>
            <a:off x="1451401" y="33612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8" name="Shape 341"/>
          <p:cNvSpPr txBox="1"/>
          <p:nvPr/>
        </p:nvSpPr>
        <p:spPr>
          <a:xfrm>
            <a:off x="1374409" y="4154958"/>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cxnSp>
        <p:nvCxnSpPr>
          <p:cNvPr id="30" name="Elbow Connector 29"/>
          <p:cNvCxnSpPr>
            <a:stCxn id="11" idx="3"/>
            <a:endCxn id="23" idx="1"/>
          </p:cNvCxnSpPr>
          <p:nvPr/>
        </p:nvCxnSpPr>
        <p:spPr>
          <a:xfrm flipV="1">
            <a:off x="2207247" y="4184997"/>
            <a:ext cx="878852" cy="1402814"/>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31" name="Shape 343"/>
          <p:cNvSpPr txBox="1"/>
          <p:nvPr/>
        </p:nvSpPr>
        <p:spPr>
          <a:xfrm>
            <a:off x="2365801" y="56472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32" name="Shape 341"/>
          <p:cNvSpPr txBox="1"/>
          <p:nvPr/>
        </p:nvSpPr>
        <p:spPr>
          <a:xfrm>
            <a:off x="2318100" y="37338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r>
              <a:rPr lang="en" sz="2400" b="1" dirty="0" smtClean="0"/>
              <a:t>..</a:t>
            </a:r>
            <a:r>
              <a:rPr lang="en" sz="2400" b="1" dirty="0"/>
              <a:t>*</a:t>
            </a:r>
            <a:endParaRPr lang="en" sz="2400" b="1" dirty="0"/>
          </a:p>
        </p:txBody>
      </p:sp>
      <p:cxnSp>
        <p:nvCxnSpPr>
          <p:cNvPr id="34" name="Elbow Connector 33"/>
          <p:cNvCxnSpPr>
            <a:stCxn id="24" idx="0"/>
          </p:cNvCxnSpPr>
          <p:nvPr/>
        </p:nvCxnSpPr>
        <p:spPr>
          <a:xfrm rot="5400000" flipH="1" flipV="1">
            <a:off x="4957084" y="1550815"/>
            <a:ext cx="821522" cy="2749093"/>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36" name="Elbow Connector 35"/>
          <p:cNvCxnSpPr>
            <a:stCxn id="23" idx="2"/>
            <a:endCxn id="20" idx="1"/>
          </p:cNvCxnSpPr>
          <p:nvPr/>
        </p:nvCxnSpPr>
        <p:spPr>
          <a:xfrm rot="16200000" flipH="1">
            <a:off x="4786275" y="3926770"/>
            <a:ext cx="1182190" cy="2768142"/>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23" idx="3"/>
            <a:endCxn id="14" idx="1"/>
          </p:cNvCxnSpPr>
          <p:nvPr/>
        </p:nvCxnSpPr>
        <p:spPr>
          <a:xfrm>
            <a:off x="4900498" y="4184997"/>
            <a:ext cx="1841894" cy="4502"/>
          </a:xfrm>
          <a:prstGeom prst="line">
            <a:avLst/>
          </a:prstGeom>
        </p:spPr>
        <p:style>
          <a:lnRef idx="1">
            <a:schemeClr val="accent1"/>
          </a:lnRef>
          <a:fillRef idx="0">
            <a:schemeClr val="accent1"/>
          </a:fillRef>
          <a:effectRef idx="0">
            <a:schemeClr val="accent1"/>
          </a:effectRef>
          <a:fontRef idx="minor">
            <a:schemeClr val="tx1"/>
          </a:fontRef>
        </p:style>
      </p:cxnSp>
      <p:sp>
        <p:nvSpPr>
          <p:cNvPr id="39" name="Shape 341"/>
          <p:cNvSpPr txBox="1"/>
          <p:nvPr/>
        </p:nvSpPr>
        <p:spPr>
          <a:xfrm>
            <a:off x="3232500" y="29040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r>
              <a:rPr lang="en" sz="2400" b="1" dirty="0" smtClean="0"/>
              <a:t>*</a:t>
            </a:r>
            <a:endParaRPr lang="en" sz="2400" b="1" dirty="0"/>
          </a:p>
        </p:txBody>
      </p:sp>
      <p:sp>
        <p:nvSpPr>
          <p:cNvPr id="40" name="Shape 341"/>
          <p:cNvSpPr txBox="1"/>
          <p:nvPr/>
        </p:nvSpPr>
        <p:spPr>
          <a:xfrm>
            <a:off x="5975700" y="20574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r>
              <a:rPr lang="en" sz="2400" b="1" dirty="0" smtClean="0"/>
              <a:t>*</a:t>
            </a:r>
            <a:endParaRPr lang="en" sz="2400" b="1" dirty="0"/>
          </a:p>
        </p:txBody>
      </p:sp>
      <p:sp>
        <p:nvSpPr>
          <p:cNvPr id="41" name="Shape 341"/>
          <p:cNvSpPr txBox="1"/>
          <p:nvPr/>
        </p:nvSpPr>
        <p:spPr>
          <a:xfrm>
            <a:off x="6096000" y="37338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r>
              <a:rPr lang="en" sz="2400" b="1" dirty="0" smtClean="0"/>
              <a:t>*</a:t>
            </a:r>
            <a:endParaRPr lang="en" sz="2400" b="1" dirty="0"/>
          </a:p>
        </p:txBody>
      </p:sp>
      <p:sp>
        <p:nvSpPr>
          <p:cNvPr id="42" name="Shape 341"/>
          <p:cNvSpPr txBox="1"/>
          <p:nvPr/>
        </p:nvSpPr>
        <p:spPr>
          <a:xfrm>
            <a:off x="6172200" y="54102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r>
              <a:rPr lang="en" sz="2400" b="1" dirty="0" smtClean="0"/>
              <a:t>*</a:t>
            </a:r>
            <a:endParaRPr lang="en" sz="2400" b="1" dirty="0"/>
          </a:p>
        </p:txBody>
      </p:sp>
      <p:sp>
        <p:nvSpPr>
          <p:cNvPr id="43" name="Shape 341"/>
          <p:cNvSpPr txBox="1"/>
          <p:nvPr/>
        </p:nvSpPr>
        <p:spPr>
          <a:xfrm>
            <a:off x="4038600" y="48006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r>
              <a:rPr lang="en" sz="2400" b="1" dirty="0" smtClean="0"/>
              <a:t>*</a:t>
            </a:r>
            <a:endParaRPr lang="en" sz="2400" b="1" dirty="0"/>
          </a:p>
        </p:txBody>
      </p:sp>
      <p:sp>
        <p:nvSpPr>
          <p:cNvPr id="44" name="Shape 341"/>
          <p:cNvSpPr txBox="1"/>
          <p:nvPr/>
        </p:nvSpPr>
        <p:spPr>
          <a:xfrm>
            <a:off x="4985100" y="37338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r>
              <a:rPr lang="en" sz="2400" b="1" dirty="0" smtClean="0"/>
              <a:t>*</a:t>
            </a:r>
            <a:endParaRPr lang="en" sz="2400" b="1" dirty="0"/>
          </a:p>
        </p:txBody>
      </p:sp>
    </p:spTree>
    <p:extLst>
      <p:ext uri="{BB962C8B-B14F-4D97-AF65-F5344CB8AC3E}">
        <p14:creationId xmlns:p14="http://schemas.microsoft.com/office/powerpoint/2010/main" val="738243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lvl="0"/>
            <a:r>
              <a:rPr lang="en" dirty="0" smtClean="0">
                <a:solidFill>
                  <a:srgbClr val="FFFFFF"/>
                </a:solidFill>
              </a:rPr>
              <a:t>Medical Record</a:t>
            </a:r>
            <a:endParaRPr lang="en" dirty="0">
              <a:solidFill>
                <a:srgbClr val="FFFFFF"/>
              </a:solidFill>
            </a:endParaRPr>
          </a:p>
        </p:txBody>
      </p:sp>
      <p:sp>
        <p:nvSpPr>
          <p:cNvPr id="312" name="Shape 312"/>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3</a:t>
            </a:fld>
            <a:endParaRPr lang="en"/>
          </a:p>
        </p:txBody>
      </p:sp>
      <p:sp>
        <p:nvSpPr>
          <p:cNvPr id="4" name="Shape 308"/>
          <p:cNvSpPr/>
          <p:nvPr/>
        </p:nvSpPr>
        <p:spPr>
          <a:xfrm>
            <a:off x="2598864" y="2513652"/>
            <a:ext cx="1461900" cy="489899"/>
          </a:xfrm>
          <a:prstGeom prst="righ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nvGrpSpPr>
          <p:cNvPr id="8" name="Shape 309"/>
          <p:cNvGrpSpPr/>
          <p:nvPr/>
        </p:nvGrpSpPr>
        <p:grpSpPr>
          <a:xfrm>
            <a:off x="4971806" y="2010448"/>
            <a:ext cx="1814399" cy="1383624"/>
            <a:chOff x="4336150" y="2394850"/>
            <a:chExt cx="1814399" cy="1383624"/>
          </a:xfrm>
        </p:grpSpPr>
        <p:sp>
          <p:nvSpPr>
            <p:cNvPr id="9"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 dirty="0" smtClean="0"/>
                <a:t>StartTime</a:t>
              </a:r>
              <a:endParaRPr lang="en" dirty="0"/>
            </a:p>
            <a:p>
              <a:pPr rtl="0">
                <a:spcBef>
                  <a:spcPts val="0"/>
                </a:spcBef>
                <a:buNone/>
              </a:pPr>
              <a:r>
                <a:rPr lang="en" dirty="0" smtClean="0"/>
                <a:t>EndTime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10"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MedicalRecord</a:t>
              </a:r>
              <a:endParaRPr lang="en" b="1" dirty="0"/>
            </a:p>
          </p:txBody>
        </p:sp>
      </p:grpSp>
      <p:grpSp>
        <p:nvGrpSpPr>
          <p:cNvPr id="11" name="Shape 309"/>
          <p:cNvGrpSpPr/>
          <p:nvPr/>
        </p:nvGrpSpPr>
        <p:grpSpPr>
          <a:xfrm>
            <a:off x="6883255" y="4949510"/>
            <a:ext cx="1814399" cy="1383624"/>
            <a:chOff x="4336150" y="2394850"/>
            <a:chExt cx="1814399" cy="1383624"/>
          </a:xfrm>
        </p:grpSpPr>
        <p:sp>
          <p:nvSpPr>
            <p:cNvPr id="12"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 dirty="0" smtClean="0"/>
                <a:t>AppointmentDate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13"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Appointment</a:t>
              </a:r>
              <a:endParaRPr lang="en" b="1" dirty="0"/>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689952"/>
            <a:ext cx="1970399" cy="2627199"/>
          </a:xfrm>
          <a:prstGeom prst="rect">
            <a:avLst/>
          </a:prstGeom>
        </p:spPr>
      </p:pic>
      <p:grpSp>
        <p:nvGrpSpPr>
          <p:cNvPr id="14" name="Shape 309"/>
          <p:cNvGrpSpPr/>
          <p:nvPr/>
        </p:nvGrpSpPr>
        <p:grpSpPr>
          <a:xfrm>
            <a:off x="1309049" y="5022708"/>
            <a:ext cx="1814399" cy="1383624"/>
            <a:chOff x="4336150" y="2394850"/>
            <a:chExt cx="1814399" cy="1383624"/>
          </a:xfrm>
        </p:grpSpPr>
        <p:sp>
          <p:nvSpPr>
            <p:cNvPr id="15"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 dirty="0"/>
                <a:t>B</a:t>
              </a:r>
              <a:r>
                <a:rPr lang="en" dirty="0" smtClean="0"/>
                <a:t>arcode</a:t>
              </a:r>
              <a:endParaRPr lang="en" dirty="0"/>
            </a:p>
            <a:p>
              <a:pPr rtl="0">
                <a:spcBef>
                  <a:spcPts val="0"/>
                </a:spcBef>
                <a:buNone/>
              </a:pPr>
              <a:endParaRPr lang="en" dirty="0"/>
            </a:p>
            <a:p>
              <a:pPr lvl="0" rtl="0">
                <a:spcBef>
                  <a:spcPts val="0"/>
                </a:spcBef>
                <a:buNone/>
              </a:pPr>
              <a:endParaRPr lang="en" dirty="0"/>
            </a:p>
          </p:txBody>
        </p:sp>
        <p:sp>
          <p:nvSpPr>
            <p:cNvPr id="16"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Patient</a:t>
              </a:r>
              <a:endParaRPr lang="en" b="1" dirty="0"/>
            </a:p>
          </p:txBody>
        </p:sp>
      </p:grpSp>
      <p:grpSp>
        <p:nvGrpSpPr>
          <p:cNvPr id="17" name="Shape 309"/>
          <p:cNvGrpSpPr/>
          <p:nvPr/>
        </p:nvGrpSpPr>
        <p:grpSpPr>
          <a:xfrm>
            <a:off x="4174136" y="5022708"/>
            <a:ext cx="1814399" cy="1383624"/>
            <a:chOff x="4336150" y="2394850"/>
            <a:chExt cx="1814399" cy="1383624"/>
          </a:xfrm>
        </p:grpSpPr>
        <p:sp>
          <p:nvSpPr>
            <p:cNvPr id="18" name="Shape 310"/>
            <p:cNvSpPr/>
            <p:nvPr/>
          </p:nvSpPr>
          <p:spPr>
            <a:xfrm>
              <a:off x="4336150" y="2708975"/>
              <a:ext cx="1814399" cy="10694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19" name="Shape 311"/>
            <p:cNvSpPr/>
            <p:nvPr/>
          </p:nvSpPr>
          <p:spPr>
            <a:xfrm>
              <a:off x="4336150" y="2394850"/>
              <a:ext cx="1814399" cy="362999"/>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r>
                <a:rPr lang="en" b="1" dirty="0" smtClean="0"/>
                <a:t>Illness</a:t>
              </a:r>
              <a:endParaRPr lang="en" b="1" dirty="0"/>
            </a:p>
          </p:txBody>
        </p:sp>
      </p:grpSp>
      <p:cxnSp>
        <p:nvCxnSpPr>
          <p:cNvPr id="7" name="Straight Connector 6"/>
          <p:cNvCxnSpPr>
            <a:stCxn id="9" idx="1"/>
            <a:endCxn id="16" idx="0"/>
          </p:cNvCxnSpPr>
          <p:nvPr/>
        </p:nvCxnSpPr>
        <p:spPr>
          <a:xfrm flipH="1">
            <a:off x="2216249" y="2859323"/>
            <a:ext cx="2755557" cy="216338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9" idx="2"/>
            <a:endCxn id="19" idx="0"/>
          </p:cNvCxnSpPr>
          <p:nvPr/>
        </p:nvCxnSpPr>
        <p:spPr>
          <a:xfrm flipH="1">
            <a:off x="5081336" y="3394072"/>
            <a:ext cx="797670" cy="1628636"/>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9" idx="3"/>
            <a:endCxn id="13" idx="0"/>
          </p:cNvCxnSpPr>
          <p:nvPr/>
        </p:nvCxnSpPr>
        <p:spPr>
          <a:xfrm>
            <a:off x="6786205" y="2859323"/>
            <a:ext cx="1004250" cy="2090187"/>
          </a:xfrm>
          <a:prstGeom prst="line">
            <a:avLst/>
          </a:prstGeom>
        </p:spPr>
        <p:style>
          <a:lnRef idx="1">
            <a:schemeClr val="accent1"/>
          </a:lnRef>
          <a:fillRef idx="0">
            <a:schemeClr val="accent1"/>
          </a:fillRef>
          <a:effectRef idx="0">
            <a:schemeClr val="accent1"/>
          </a:effectRef>
          <a:fontRef idx="minor">
            <a:schemeClr val="tx1"/>
          </a:fontRef>
        </p:style>
      </p:cxnSp>
      <p:sp>
        <p:nvSpPr>
          <p:cNvPr id="34" name="Shape 343"/>
          <p:cNvSpPr txBox="1"/>
          <p:nvPr/>
        </p:nvSpPr>
        <p:spPr>
          <a:xfrm>
            <a:off x="4383300" y="3211594"/>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35" name="Shape 343"/>
          <p:cNvSpPr txBox="1"/>
          <p:nvPr/>
        </p:nvSpPr>
        <p:spPr>
          <a:xfrm>
            <a:off x="2210096" y="4372249"/>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36" name="Shape 343"/>
          <p:cNvSpPr txBox="1"/>
          <p:nvPr/>
        </p:nvSpPr>
        <p:spPr>
          <a:xfrm>
            <a:off x="5367672" y="3521897"/>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37" name="Shape 341"/>
          <p:cNvSpPr txBox="1"/>
          <p:nvPr/>
        </p:nvSpPr>
        <p:spPr>
          <a:xfrm>
            <a:off x="4317862" y="4536832"/>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
        <p:nvSpPr>
          <p:cNvPr id="38" name="Shape 343"/>
          <p:cNvSpPr txBox="1"/>
          <p:nvPr/>
        </p:nvSpPr>
        <p:spPr>
          <a:xfrm>
            <a:off x="6982436" y="2624673"/>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40" name="Shape 341"/>
          <p:cNvSpPr txBox="1"/>
          <p:nvPr/>
        </p:nvSpPr>
        <p:spPr>
          <a:xfrm>
            <a:off x="7792010" y="4424811"/>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r>
              <a:rPr lang="en" sz="2400" b="1" dirty="0" smtClean="0"/>
              <a:t>..*</a:t>
            </a:r>
            <a:endParaRPr lang="en" sz="2400" b="1" dirty="0"/>
          </a:p>
        </p:txBody>
      </p:sp>
    </p:spTree>
    <p:extLst>
      <p:ext uri="{BB962C8B-B14F-4D97-AF65-F5344CB8AC3E}">
        <p14:creationId xmlns:p14="http://schemas.microsoft.com/office/powerpoint/2010/main" val="2511963113"/>
      </p:ext>
    </p:extLst>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a:t>
            </a:fld>
            <a:endParaRPr lang="en"/>
          </a:p>
        </p:txBody>
      </p:sp>
      <p:sp>
        <p:nvSpPr>
          <p:cNvPr id="6" name="Rounded Rectangle 5"/>
          <p:cNvSpPr/>
          <p:nvPr/>
        </p:nvSpPr>
        <p:spPr>
          <a:xfrm>
            <a:off x="304800" y="1981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11"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13"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New medical record for registering first time</a:t>
            </a:r>
            <a:endParaRPr lang="en" sz="1800" dirty="0"/>
          </a:p>
        </p:txBody>
      </p:sp>
    </p:spTree>
    <p:extLst>
      <p:ext uri="{BB962C8B-B14F-4D97-AF65-F5344CB8AC3E}">
        <p14:creationId xmlns:p14="http://schemas.microsoft.com/office/powerpoint/2010/main" val="31000823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5</a:t>
            </a:fld>
            <a:endParaRPr lang="en"/>
          </a:p>
        </p:txBody>
      </p:sp>
      <p:sp>
        <p:nvSpPr>
          <p:cNvPr id="6" name="Rounded Rectangle 5"/>
          <p:cNvSpPr/>
          <p:nvPr/>
        </p:nvSpPr>
        <p:spPr>
          <a:xfrm>
            <a:off x="304800" y="1981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7" name="Rounded Rectangle 6"/>
          <p:cNvSpPr/>
          <p:nvPr/>
        </p:nvSpPr>
        <p:spPr>
          <a:xfrm>
            <a:off x="304800" y="3124200"/>
            <a:ext cx="2209800" cy="762000"/>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On Treating</a:t>
            </a:r>
            <a:endParaRPr lang="en-US" dirty="0">
              <a:solidFill>
                <a:schemeClr val="tx1"/>
              </a:solidFill>
            </a:endParaRPr>
          </a:p>
        </p:txBody>
      </p:sp>
      <p:sp>
        <p:nvSpPr>
          <p:cNvPr id="11"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13"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New medical record for registering first time</a:t>
            </a:r>
            <a:endParaRPr lang="en" sz="1800" dirty="0"/>
          </a:p>
        </p:txBody>
      </p:sp>
      <p:sp>
        <p:nvSpPr>
          <p:cNvPr id="15"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(Đang chữa trị)</a:t>
            </a:r>
            <a:endParaRPr lang="en" sz="1800" b="1" dirty="0"/>
          </a:p>
        </p:txBody>
      </p:sp>
      <p:sp>
        <p:nvSpPr>
          <p:cNvPr id="18"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Medical record for patient that on treating progress</a:t>
            </a:r>
            <a:endParaRPr lang="en" sz="1800" dirty="0"/>
          </a:p>
        </p:txBody>
      </p:sp>
    </p:spTree>
    <p:extLst>
      <p:ext uri="{BB962C8B-B14F-4D97-AF65-F5344CB8AC3E}">
        <p14:creationId xmlns:p14="http://schemas.microsoft.com/office/powerpoint/2010/main" val="39494233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6</a:t>
            </a:fld>
            <a:endParaRPr lang="en"/>
          </a:p>
        </p:txBody>
      </p:sp>
      <p:sp>
        <p:nvSpPr>
          <p:cNvPr id="6" name="Rounded Rectangle 5"/>
          <p:cNvSpPr/>
          <p:nvPr/>
        </p:nvSpPr>
        <p:spPr>
          <a:xfrm>
            <a:off x="304800" y="1981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7" name="Rounded Rectangle 6"/>
          <p:cNvSpPr/>
          <p:nvPr/>
        </p:nvSpPr>
        <p:spPr>
          <a:xfrm>
            <a:off x="304800" y="3124200"/>
            <a:ext cx="2209800" cy="762000"/>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On Treating</a:t>
            </a:r>
            <a:endParaRPr lang="en-US" dirty="0">
              <a:solidFill>
                <a:schemeClr val="tx1"/>
              </a:solidFill>
            </a:endParaRPr>
          </a:p>
        </p:txBody>
      </p:sp>
      <p:sp>
        <p:nvSpPr>
          <p:cNvPr id="8" name="Rounded Rectangle 7"/>
          <p:cNvSpPr/>
          <p:nvPr/>
        </p:nvSpPr>
        <p:spPr>
          <a:xfrm>
            <a:off x="304800" y="4252500"/>
            <a:ext cx="2209800" cy="762000"/>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No illness</a:t>
            </a:r>
            <a:endParaRPr lang="en-US" dirty="0">
              <a:solidFill>
                <a:schemeClr val="tx1"/>
              </a:solidFill>
            </a:endParaRPr>
          </a:p>
        </p:txBody>
      </p:sp>
      <p:sp>
        <p:nvSpPr>
          <p:cNvPr id="11"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13"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New medical record for registering first time</a:t>
            </a:r>
            <a:endParaRPr lang="en" sz="1800" dirty="0"/>
          </a:p>
        </p:txBody>
      </p:sp>
      <p:sp>
        <p:nvSpPr>
          <p:cNvPr id="15"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(Đang chữa trị)</a:t>
            </a:r>
            <a:endParaRPr lang="en" sz="1800" b="1" dirty="0"/>
          </a:p>
        </p:txBody>
      </p:sp>
      <p:sp>
        <p:nvSpPr>
          <p:cNvPr id="16" name="Shape 440"/>
          <p:cNvSpPr txBox="1"/>
          <p:nvPr/>
        </p:nvSpPr>
        <p:spPr>
          <a:xfrm>
            <a:off x="2667000" y="43434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(Không có bệnh)</a:t>
            </a:r>
            <a:endParaRPr lang="en" sz="1800" b="1" dirty="0"/>
          </a:p>
        </p:txBody>
      </p:sp>
      <p:sp>
        <p:nvSpPr>
          <p:cNvPr id="18"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Medical record for patient that on treating progress</a:t>
            </a:r>
            <a:endParaRPr lang="en" sz="1800" dirty="0"/>
          </a:p>
        </p:txBody>
      </p:sp>
      <p:sp>
        <p:nvSpPr>
          <p:cNvPr id="19" name="Shape 434"/>
          <p:cNvSpPr txBox="1"/>
          <p:nvPr/>
        </p:nvSpPr>
        <p:spPr>
          <a:xfrm>
            <a:off x="4845001" y="43434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is identified that no illness</a:t>
            </a:r>
            <a:endParaRPr lang="en" sz="1800" dirty="0"/>
          </a:p>
        </p:txBody>
      </p:sp>
    </p:spTree>
    <p:extLst>
      <p:ext uri="{BB962C8B-B14F-4D97-AF65-F5344CB8AC3E}">
        <p14:creationId xmlns:p14="http://schemas.microsoft.com/office/powerpoint/2010/main" val="32092314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7</a:t>
            </a:fld>
            <a:endParaRPr lang="en"/>
          </a:p>
        </p:txBody>
      </p:sp>
      <p:sp>
        <p:nvSpPr>
          <p:cNvPr id="6" name="Rounded Rectangle 5"/>
          <p:cNvSpPr/>
          <p:nvPr/>
        </p:nvSpPr>
        <p:spPr>
          <a:xfrm>
            <a:off x="304800" y="1981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7" name="Rounded Rectangle 6"/>
          <p:cNvSpPr/>
          <p:nvPr/>
        </p:nvSpPr>
        <p:spPr>
          <a:xfrm>
            <a:off x="304800" y="3124200"/>
            <a:ext cx="2209800" cy="762000"/>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On Treating</a:t>
            </a:r>
            <a:endParaRPr lang="en-US" dirty="0">
              <a:solidFill>
                <a:schemeClr val="tx1"/>
              </a:solidFill>
            </a:endParaRPr>
          </a:p>
        </p:txBody>
      </p:sp>
      <p:sp>
        <p:nvSpPr>
          <p:cNvPr id="8" name="Rounded Rectangle 7"/>
          <p:cNvSpPr/>
          <p:nvPr/>
        </p:nvSpPr>
        <p:spPr>
          <a:xfrm>
            <a:off x="304800" y="4252500"/>
            <a:ext cx="2209800" cy="762000"/>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No illness</a:t>
            </a:r>
            <a:endParaRPr lang="en-US" dirty="0">
              <a:solidFill>
                <a:schemeClr val="tx1"/>
              </a:solidFill>
            </a:endParaRPr>
          </a:p>
        </p:txBody>
      </p:sp>
      <p:sp>
        <p:nvSpPr>
          <p:cNvPr id="9" name="Rounded Rectangle 8"/>
          <p:cNvSpPr/>
          <p:nvPr/>
        </p:nvSpPr>
        <p:spPr>
          <a:xfrm>
            <a:off x="304800" y="5410200"/>
            <a:ext cx="2209800" cy="7620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Finished</a:t>
            </a:r>
            <a:endParaRPr lang="en-US" dirty="0">
              <a:solidFill>
                <a:schemeClr val="tx1"/>
              </a:solidFill>
            </a:endParaRPr>
          </a:p>
        </p:txBody>
      </p:sp>
      <p:sp>
        <p:nvSpPr>
          <p:cNvPr id="11"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13"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New medical record for registering first time</a:t>
            </a:r>
            <a:endParaRPr lang="en" sz="1800" dirty="0"/>
          </a:p>
        </p:txBody>
      </p:sp>
      <p:sp>
        <p:nvSpPr>
          <p:cNvPr id="15"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(Đang chữa trị)</a:t>
            </a:r>
            <a:endParaRPr lang="en" sz="1800" b="1" dirty="0"/>
          </a:p>
        </p:txBody>
      </p:sp>
      <p:sp>
        <p:nvSpPr>
          <p:cNvPr id="16" name="Shape 440"/>
          <p:cNvSpPr txBox="1"/>
          <p:nvPr/>
        </p:nvSpPr>
        <p:spPr>
          <a:xfrm>
            <a:off x="2667000" y="43434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(Không có bệnh)</a:t>
            </a:r>
            <a:endParaRPr lang="en" sz="1800" b="1" dirty="0"/>
          </a:p>
        </p:txBody>
      </p:sp>
      <p:sp>
        <p:nvSpPr>
          <p:cNvPr id="17" name="Shape 440"/>
          <p:cNvSpPr txBox="1"/>
          <p:nvPr/>
        </p:nvSpPr>
        <p:spPr>
          <a:xfrm>
            <a:off x="2667000" y="5448599"/>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(Hết bệnh)</a:t>
            </a:r>
            <a:endParaRPr lang="en" sz="1800" b="1" dirty="0"/>
          </a:p>
        </p:txBody>
      </p:sp>
      <p:sp>
        <p:nvSpPr>
          <p:cNvPr id="18"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Medical record for patient that on treating progress</a:t>
            </a:r>
            <a:endParaRPr lang="en" sz="1800" dirty="0"/>
          </a:p>
        </p:txBody>
      </p:sp>
      <p:sp>
        <p:nvSpPr>
          <p:cNvPr id="19" name="Shape 434"/>
          <p:cNvSpPr txBox="1"/>
          <p:nvPr/>
        </p:nvSpPr>
        <p:spPr>
          <a:xfrm>
            <a:off x="4845001" y="43434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is identified that no illness</a:t>
            </a:r>
            <a:endParaRPr lang="en" sz="1800" dirty="0"/>
          </a:p>
        </p:txBody>
      </p:sp>
      <p:sp>
        <p:nvSpPr>
          <p:cNvPr id="20" name="Shape 434"/>
          <p:cNvSpPr txBox="1"/>
          <p:nvPr/>
        </p:nvSpPr>
        <p:spPr>
          <a:xfrm>
            <a:off x="4800600" y="54102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is fine with illness.</a:t>
            </a:r>
            <a:endParaRPr lang="en" sz="1800" dirty="0"/>
          </a:p>
        </p:txBody>
      </p:sp>
    </p:spTree>
    <p:extLst>
      <p:ext uri="{BB962C8B-B14F-4D97-AF65-F5344CB8AC3E}">
        <p14:creationId xmlns:p14="http://schemas.microsoft.com/office/powerpoint/2010/main" val="16520849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8</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325" y="1600201"/>
            <a:ext cx="8391000" cy="4800600"/>
          </a:xfrm>
          <a:prstGeom prst="rect">
            <a:avLst/>
          </a:prstGeom>
        </p:spPr>
      </p:pic>
    </p:spTree>
    <p:extLst>
      <p:ext uri="{BB962C8B-B14F-4D97-AF65-F5344CB8AC3E}">
        <p14:creationId xmlns:p14="http://schemas.microsoft.com/office/powerpoint/2010/main" val="5325084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solidFill>
                  <a:srgbClr val="FFFFFF"/>
                </a:solidFill>
              </a:rPr>
              <a:t>Medical Record</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9</a:t>
            </a:fld>
            <a:endParaRPr lang="e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743" y="1676400"/>
            <a:ext cx="8723809" cy="5323809"/>
          </a:xfrm>
          <a:prstGeom prst="rect">
            <a:avLst/>
          </a:prstGeom>
        </p:spPr>
      </p:pic>
    </p:spTree>
    <p:extLst>
      <p:ext uri="{BB962C8B-B14F-4D97-AF65-F5344CB8AC3E}">
        <p14:creationId xmlns:p14="http://schemas.microsoft.com/office/powerpoint/2010/main" val="1126896655"/>
      </p:ext>
    </p:extLst>
  </p:cSld>
  <p:clrMapOvr>
    <a:masterClrMapping/>
  </p:clrMapOvr>
</p:sld>
</file>

<file path=ppt/theme/theme1.xml><?xml version="1.0" encoding="utf-8"?>
<a:theme xmlns:a="http://schemas.openxmlformats.org/drawingml/2006/main" name="biz">
  <a:themeElements>
    <a:clrScheme name="Custom 233">
      <a:dk1>
        <a:srgbClr val="000000"/>
      </a:dk1>
      <a:lt1>
        <a:srgbClr val="FFFFFF"/>
      </a:lt1>
      <a:dk2>
        <a:srgbClr val="2388DB"/>
      </a:dk2>
      <a:lt2>
        <a:srgbClr val="BBD7F8"/>
      </a:lt2>
      <a:accent1>
        <a:srgbClr val="80B606"/>
      </a:accent1>
      <a:accent2>
        <a:srgbClr val="E29F1D"/>
      </a:accent2>
      <a:accent3>
        <a:srgbClr val="1D6FB2"/>
      </a:accent3>
      <a:accent4>
        <a:srgbClr val="3FAC98"/>
      </a:accent4>
      <a:accent5>
        <a:srgbClr val="5B57BB"/>
      </a:accent5>
      <a:accent6>
        <a:srgbClr val="D1505E"/>
      </a:accent6>
      <a:hlink>
        <a:srgbClr val="185DA2"/>
      </a:hlink>
      <a:folHlink>
        <a:srgbClr val="00487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398</TotalTime>
  <Words>616</Words>
  <Application>Microsoft Office PowerPoint</Application>
  <PresentationFormat>On-screen Show (4:3)</PresentationFormat>
  <Paragraphs>212</Paragraphs>
  <Slides>29</Slides>
  <Notes>10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29</vt:i4>
      </vt:variant>
    </vt:vector>
  </HeadingPairs>
  <TitlesOfParts>
    <vt:vector size="31" baseType="lpstr">
      <vt:lpstr>Arial</vt:lpstr>
      <vt:lpstr>biz</vt:lpstr>
      <vt:lpstr>PowerPoint Presentation</vt:lpstr>
      <vt:lpstr>Medical Record</vt:lpstr>
      <vt:lpstr>Medical Record</vt:lpstr>
      <vt:lpstr>Medical Record</vt:lpstr>
      <vt:lpstr>Medical Record</vt:lpstr>
      <vt:lpstr>Medical Record</vt:lpstr>
      <vt:lpstr>Medical Record</vt:lpstr>
      <vt:lpstr>Medical Record</vt:lpstr>
      <vt:lpstr>Medical Record</vt:lpstr>
      <vt:lpstr>Medical Record</vt:lpstr>
      <vt:lpstr>Medical Record</vt:lpstr>
      <vt:lpstr>Medical Record</vt:lpstr>
      <vt:lpstr>Medical Record</vt:lpstr>
      <vt:lpstr>PowerPoint Presentation</vt:lpstr>
      <vt:lpstr>Appointment</vt:lpstr>
      <vt:lpstr>Appointment</vt:lpstr>
      <vt:lpstr>Appointment</vt:lpstr>
      <vt:lpstr>Appointment</vt:lpstr>
      <vt:lpstr>Appointment</vt:lpstr>
      <vt:lpstr>Appointment</vt:lpstr>
      <vt:lpstr>Appointment</vt:lpstr>
      <vt:lpstr>Appointment</vt:lpstr>
      <vt:lpstr>Appointment</vt:lpstr>
      <vt:lpstr>Appointment</vt:lpstr>
      <vt:lpstr>Appointment</vt:lpstr>
      <vt:lpstr>PowerPoint Presentation</vt:lpstr>
      <vt:lpstr>Regimen</vt:lpstr>
      <vt:lpstr>Regimen</vt:lpstr>
      <vt:lpstr>Regimen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Support Tracking System</dc:title>
  <cp:lastModifiedBy>dangquantran</cp:lastModifiedBy>
  <cp:revision>108</cp:revision>
  <dcterms:modified xsi:type="dcterms:W3CDTF">2015-12-08T10:39:36Z</dcterms:modified>
</cp:coreProperties>
</file>